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1" r:id="rId6"/>
    <p:sldId id="266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C3D8-732E-4E7C-B242-ED039E151FE1}" type="datetimeFigureOut">
              <a:rPr lang="pt-PT" smtClean="0"/>
              <a:t>19/11/2017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C8E-6A62-45D5-A49E-D4FF6D4614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197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C3D8-732E-4E7C-B242-ED039E151FE1}" type="datetimeFigureOut">
              <a:rPr lang="pt-PT" smtClean="0"/>
              <a:t>19/11/2017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C8E-6A62-45D5-A49E-D4FF6D4614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062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C3D8-732E-4E7C-B242-ED039E151FE1}" type="datetimeFigureOut">
              <a:rPr lang="pt-PT" smtClean="0"/>
              <a:t>19/11/2017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C8E-6A62-45D5-A49E-D4FF6D4614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818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C3D8-732E-4E7C-B242-ED039E151FE1}" type="datetimeFigureOut">
              <a:rPr lang="pt-PT" smtClean="0"/>
              <a:t>19/11/2017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C8E-6A62-45D5-A49E-D4FF6D4614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412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C3D8-732E-4E7C-B242-ED039E151FE1}" type="datetimeFigureOut">
              <a:rPr lang="pt-PT" smtClean="0"/>
              <a:t>19/11/2017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C8E-6A62-45D5-A49E-D4FF6D4614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975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C3D8-732E-4E7C-B242-ED039E151FE1}" type="datetimeFigureOut">
              <a:rPr lang="pt-PT" smtClean="0"/>
              <a:t>19/11/2017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C8E-6A62-45D5-A49E-D4FF6D4614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502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C3D8-732E-4E7C-B242-ED039E151FE1}" type="datetimeFigureOut">
              <a:rPr lang="pt-PT" smtClean="0"/>
              <a:t>19/11/2017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C8E-6A62-45D5-A49E-D4FF6D4614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311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C3D8-732E-4E7C-B242-ED039E151FE1}" type="datetimeFigureOut">
              <a:rPr lang="pt-PT" smtClean="0"/>
              <a:t>19/11/2017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C8E-6A62-45D5-A49E-D4FF6D4614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541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C3D8-732E-4E7C-B242-ED039E151FE1}" type="datetimeFigureOut">
              <a:rPr lang="pt-PT" smtClean="0"/>
              <a:t>19/11/2017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C8E-6A62-45D5-A49E-D4FF6D4614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527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C3D8-732E-4E7C-B242-ED039E151FE1}" type="datetimeFigureOut">
              <a:rPr lang="pt-PT" smtClean="0"/>
              <a:t>19/11/2017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C8E-6A62-45D5-A49E-D4FF6D4614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815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C3D8-732E-4E7C-B242-ED039E151FE1}" type="datetimeFigureOut">
              <a:rPr lang="pt-PT" smtClean="0"/>
              <a:t>19/11/2017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CC8E-6A62-45D5-A49E-D4FF6D4614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95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EC3D8-732E-4E7C-B242-ED039E151FE1}" type="datetimeFigureOut">
              <a:rPr lang="pt-PT" smtClean="0"/>
              <a:t>19/11/2017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CC8E-6A62-45D5-A49E-D4FF6D4614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417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2.m4a"/><Relationship Id="rId16" Type="http://schemas.openxmlformats.org/officeDocument/2006/relationships/image" Target="../media/image2.png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53" y="616820"/>
            <a:ext cx="7605559" cy="5710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10648334" y="6548284"/>
            <a:ext cx="1543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Katia Dourado</a:t>
            </a:r>
            <a:endParaRPr lang="pt-PT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75"/>
    </mc:Choice>
    <mc:Fallback xmlns="">
      <p:transition spd="slow" advTm="36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822" x="901700" y="5010150"/>
          <p14:tracePt t="5367" x="901700" y="5000625"/>
          <p14:tracePt t="5375" x="901700" y="4991100"/>
          <p14:tracePt t="5383" x="901700" y="4983163"/>
          <p14:tracePt t="5391" x="901700" y="4965700"/>
          <p14:tracePt t="5407" x="911225" y="4938713"/>
          <p14:tracePt t="5423" x="919163" y="4911725"/>
          <p14:tracePt t="5440" x="928688" y="4894263"/>
          <p14:tracePt t="5456" x="938213" y="4848225"/>
          <p14:tracePt t="5473" x="946150" y="4776788"/>
          <p14:tracePt t="5489" x="965200" y="4633913"/>
          <p14:tracePt t="5506" x="1000125" y="4419600"/>
          <p14:tracePt t="5523" x="1044575" y="4116388"/>
          <p14:tracePt t="5540" x="1081088" y="3786188"/>
          <p14:tracePt t="5556" x="1125538" y="3554413"/>
          <p14:tracePt t="5573" x="1169988" y="3268663"/>
          <p14:tracePt t="5589" x="1204913" y="3036888"/>
          <p14:tracePt t="5606" x="1276350" y="2768600"/>
          <p14:tracePt t="5623" x="1312863" y="2625725"/>
          <p14:tracePt t="5640" x="1366838" y="2490788"/>
          <p14:tracePt t="5656" x="1446213" y="2374900"/>
          <p14:tracePt t="5673" x="1490663" y="2322513"/>
          <p14:tracePt t="5690" x="1616075" y="2197100"/>
          <p14:tracePt t="5706" x="1776413" y="2054225"/>
          <p14:tracePt t="5723" x="1973263" y="1911350"/>
          <p14:tracePt t="5740" x="2241550" y="1741488"/>
          <p14:tracePt t="5756" x="2438400" y="1598613"/>
          <p14:tracePt t="5773" x="2643188" y="1482725"/>
          <p14:tracePt t="5789" x="2795588" y="1384300"/>
          <p14:tracePt t="5807" x="2990850" y="1276350"/>
          <p14:tracePt t="5823" x="3071813" y="1231900"/>
          <p14:tracePt t="5840" x="3214688" y="1169988"/>
          <p14:tracePt t="5856" x="3375025" y="1125538"/>
          <p14:tracePt t="5873" x="3589338" y="1062038"/>
          <p14:tracePt t="5890" x="3857625" y="982663"/>
          <p14:tracePt t="5906" x="4143375" y="893763"/>
          <p14:tracePt t="5923" x="4483100" y="812800"/>
          <p14:tracePt t="5940" x="4751388" y="776288"/>
          <p14:tracePt t="5956" x="4956175" y="750888"/>
          <p14:tracePt t="5973" x="5126038" y="704850"/>
          <p14:tracePt t="5990" x="5340350" y="660400"/>
          <p14:tracePt t="6007" x="5643563" y="588963"/>
          <p14:tracePt t="6023" x="5857875" y="571500"/>
          <p14:tracePt t="6040" x="6037263" y="554038"/>
          <p14:tracePt t="6057" x="6259513" y="554038"/>
          <p14:tracePt t="6073" x="6537325" y="554038"/>
          <p14:tracePt t="6090" x="6813550" y="554038"/>
          <p14:tracePt t="6106" x="7072313" y="554038"/>
          <p14:tracePt t="6123" x="7313613" y="554038"/>
          <p14:tracePt t="6140" x="7562850" y="588963"/>
          <p14:tracePt t="6156" x="7875588" y="660400"/>
          <p14:tracePt t="6173" x="8170863" y="731838"/>
          <p14:tracePt t="6191" x="8643938" y="874713"/>
          <p14:tracePt t="6207" x="8885238" y="965200"/>
          <p14:tracePt t="6224" x="9045575" y="1044575"/>
          <p14:tracePt t="6240" x="9170988" y="1108075"/>
          <p14:tracePt t="6257" x="9269413" y="1187450"/>
          <p14:tracePt t="6273" x="9385300" y="1285875"/>
          <p14:tracePt t="6290" x="9474200" y="1419225"/>
          <p14:tracePt t="6307" x="9572625" y="1554163"/>
          <p14:tracePt t="6323" x="9634538" y="1697038"/>
          <p14:tracePt t="6340" x="9698038" y="1866900"/>
          <p14:tracePt t="6357" x="9813925" y="2044700"/>
          <p14:tracePt t="6373" x="9902825" y="2259013"/>
          <p14:tracePt t="6391" x="10010775" y="2455863"/>
          <p14:tracePt t="6407" x="10134600" y="2679700"/>
          <p14:tracePt t="6424" x="10180638" y="2830513"/>
          <p14:tracePt t="6440" x="10225088" y="2965450"/>
          <p14:tracePt t="6457" x="10242550" y="3125788"/>
          <p14:tracePt t="6474" x="10269538" y="3286125"/>
          <p14:tracePt t="6490" x="10313988" y="3465513"/>
          <p14:tracePt t="6507" x="10348913" y="3687763"/>
          <p14:tracePt t="6524" x="10394950" y="3929063"/>
          <p14:tracePt t="6540" x="10466388" y="4108450"/>
          <p14:tracePt t="6557" x="10491788" y="4259263"/>
          <p14:tracePt t="6574" x="10528300" y="4384675"/>
          <p14:tracePt t="6590" x="10555288" y="4473575"/>
          <p14:tracePt t="6607" x="10563225" y="4643438"/>
          <p14:tracePt t="6624" x="10563225" y="4776788"/>
          <p14:tracePt t="6640" x="10563225" y="4929188"/>
          <p14:tracePt t="6657" x="10563225" y="5081588"/>
          <p14:tracePt t="6674" x="10510838" y="5241925"/>
          <p14:tracePt t="6690" x="10466388" y="5394325"/>
          <p14:tracePt t="6707" x="10439400" y="5483225"/>
          <p14:tracePt t="6724" x="10394950" y="5581650"/>
          <p14:tracePt t="6740" x="10340975" y="5670550"/>
          <p14:tracePt t="6757" x="10277475" y="5759450"/>
          <p14:tracePt t="6774" x="10206038" y="5857875"/>
          <p14:tracePt t="6790" x="10153650" y="5919788"/>
          <p14:tracePt t="6807" x="10063163" y="6037263"/>
          <p14:tracePt t="6824" x="9974263" y="6099175"/>
          <p14:tracePt t="6840" x="9902825" y="6153150"/>
          <p14:tracePt t="6857" x="9813925" y="6205538"/>
          <p14:tracePt t="6874" x="9732963" y="6259513"/>
          <p14:tracePt t="6890" x="9617075" y="6303963"/>
          <p14:tracePt t="6907" x="9518650" y="6340475"/>
          <p14:tracePt t="6924" x="9375775" y="6384925"/>
          <p14:tracePt t="6941" x="9251950" y="6429375"/>
          <p14:tracePt t="6957" x="9117013" y="6456363"/>
          <p14:tracePt t="6974" x="8966200" y="6500813"/>
          <p14:tracePt t="6991" x="8804275" y="6537325"/>
          <p14:tracePt t="7008" x="8609013" y="6562725"/>
          <p14:tracePt t="7024" x="8447088" y="6562725"/>
          <p14:tracePt t="7040" x="8277225" y="6562725"/>
          <p14:tracePt t="7057" x="8099425" y="6562725"/>
          <p14:tracePt t="7074" x="7929563" y="6562725"/>
          <p14:tracePt t="7091" x="7777163" y="6562725"/>
          <p14:tracePt t="7108" x="7643813" y="6562725"/>
          <p14:tracePt t="7125" x="7500938" y="6554788"/>
          <p14:tracePt t="7141" x="7348538" y="6554788"/>
          <p14:tracePt t="7157" x="7205663" y="6554788"/>
          <p14:tracePt t="7174" x="7045325" y="6554788"/>
          <p14:tracePt t="7191" x="6894513" y="6554788"/>
          <p14:tracePt t="7208" x="6653213" y="6518275"/>
          <p14:tracePt t="7224" x="6456363" y="6500813"/>
          <p14:tracePt t="7241" x="6303963" y="6473825"/>
          <p14:tracePt t="7257" x="6143625" y="6456363"/>
          <p14:tracePt t="7274" x="6037263" y="6456363"/>
          <p14:tracePt t="7291" x="5902325" y="6438900"/>
          <p14:tracePt t="7308" x="5768975" y="6438900"/>
          <p14:tracePt t="7324" x="5643563" y="6429375"/>
          <p14:tracePt t="7341" x="5527675" y="6419850"/>
          <p14:tracePt t="7357" x="5367338" y="6411913"/>
          <p14:tracePt t="7374" x="5205413" y="6411913"/>
          <p14:tracePt t="7391" x="5072063" y="6394450"/>
          <p14:tracePt t="7408" x="4894263" y="6367463"/>
          <p14:tracePt t="7424" x="4776788" y="6348413"/>
          <p14:tracePt t="7441" x="4660900" y="6330950"/>
          <p14:tracePt t="7458" x="4500563" y="6303963"/>
          <p14:tracePt t="7475" x="4357688" y="6269038"/>
          <p14:tracePt t="7491" x="4197350" y="6224588"/>
          <p14:tracePt t="7508" x="4027488" y="6188075"/>
          <p14:tracePt t="7524" x="3867150" y="6153150"/>
          <p14:tracePt t="7541" x="3705225" y="6099175"/>
          <p14:tracePt t="7558" x="3589338" y="6072188"/>
          <p14:tracePt t="7574" x="3465513" y="6018213"/>
          <p14:tracePt t="7591" x="3340100" y="5991225"/>
          <p14:tracePt t="7608" x="3152775" y="5919788"/>
          <p14:tracePt t="7625" x="3036888" y="5867400"/>
          <p14:tracePt t="7641" x="2884488" y="5813425"/>
          <p14:tracePt t="7658" x="2759075" y="5751513"/>
          <p14:tracePt t="7675" x="2616200" y="5670550"/>
          <p14:tracePt t="7692" x="2482850" y="5589588"/>
          <p14:tracePt t="7708" x="2393950" y="5483225"/>
          <p14:tracePt t="7725" x="2303463" y="5313363"/>
          <p14:tracePt t="7741" x="2259013" y="5170488"/>
          <p14:tracePt t="7758" x="2197100" y="4946650"/>
          <p14:tracePt t="7774" x="2152650" y="4732338"/>
          <p14:tracePt t="7792" x="2098675" y="4394200"/>
          <p14:tracePt t="7808" x="2054225" y="4125913"/>
          <p14:tracePt t="7825" x="2027238" y="3894138"/>
          <p14:tracePt t="7841" x="1973263" y="3643313"/>
          <p14:tracePt t="7858" x="1965325" y="3429000"/>
          <p14:tracePt t="7875" x="1965325" y="3205163"/>
          <p14:tracePt t="7892" x="1965325" y="3054350"/>
          <p14:tracePt t="7908" x="1965325" y="2911475"/>
          <p14:tracePt t="7925" x="1990725" y="2768600"/>
          <p14:tracePt t="7941" x="2036763" y="2598738"/>
          <p14:tracePt t="7958" x="2071688" y="2465388"/>
          <p14:tracePt t="7975" x="2116138" y="2330450"/>
          <p14:tracePt t="7992" x="2197100" y="2143125"/>
          <p14:tracePt t="8008" x="2259013" y="2027238"/>
          <p14:tracePt t="8025" x="2312988" y="1901825"/>
          <p14:tracePt t="8041" x="2384425" y="1758950"/>
          <p14:tracePt t="8058" x="2446338" y="1598613"/>
          <p14:tracePt t="8075" x="2536825" y="1482725"/>
          <p14:tracePt t="8092" x="2625725" y="1357313"/>
          <p14:tracePt t="8108" x="2705100" y="1250950"/>
          <p14:tracePt t="8125" x="2795588" y="1152525"/>
          <p14:tracePt t="8142" x="2894013" y="1054100"/>
          <p14:tracePt t="8158" x="2990850" y="973138"/>
          <p14:tracePt t="8175" x="3089275" y="884238"/>
          <p14:tracePt t="8192" x="3259138" y="758825"/>
          <p14:tracePt t="8209" x="3402013" y="669925"/>
          <p14:tracePt t="8225" x="3517900" y="608013"/>
          <p14:tracePt t="8242" x="3660775" y="536575"/>
          <p14:tracePt t="8259" x="3803650" y="446088"/>
          <p14:tracePt t="8275" x="3894138" y="401638"/>
          <p14:tracePt t="8292" x="3990975" y="357188"/>
          <p14:tracePt t="8308" x="4116388" y="322263"/>
          <p14:tracePt t="8326" x="4268788" y="295275"/>
          <p14:tracePt t="8342" x="4456113" y="258763"/>
          <p14:tracePt t="8359" x="4625975" y="250825"/>
          <p14:tracePt t="8375" x="4857750" y="250825"/>
          <p14:tracePt t="8392" x="5214938" y="250825"/>
          <p14:tracePt t="8409" x="5429250" y="250825"/>
          <p14:tracePt t="8425" x="5616575" y="250825"/>
          <p14:tracePt t="8442" x="5857875" y="250825"/>
          <p14:tracePt t="8459" x="6081713" y="250825"/>
          <p14:tracePt t="8475" x="6330950" y="250825"/>
          <p14:tracePt t="8492" x="6554788" y="285750"/>
          <p14:tracePt t="8509" x="6786563" y="322263"/>
          <p14:tracePt t="8526" x="7027863" y="366713"/>
          <p14:tracePt t="8542" x="7232650" y="393700"/>
          <p14:tracePt t="8559" x="7419975" y="419100"/>
          <p14:tracePt t="8576" x="7742238" y="509588"/>
          <p14:tracePt t="8592" x="7920038" y="571500"/>
          <p14:tracePt t="8609" x="8108950" y="615950"/>
          <p14:tracePt t="8626" x="8296275" y="687388"/>
          <p14:tracePt t="8642" x="8466138" y="758825"/>
          <p14:tracePt t="8659" x="8661400" y="866775"/>
          <p14:tracePt t="8675" x="8867775" y="982663"/>
          <p14:tracePt t="8692" x="9063038" y="1081088"/>
          <p14:tracePt t="8709" x="9269413" y="1187450"/>
          <p14:tracePt t="8726" x="9528175" y="1303338"/>
          <p14:tracePt t="8742" x="9769475" y="1438275"/>
          <p14:tracePt t="8759" x="10037763" y="1616075"/>
          <p14:tracePt t="8776" x="10412413" y="1884363"/>
          <p14:tracePt t="8792" x="10572750" y="2000250"/>
          <p14:tracePt t="8809" x="10644188" y="2116138"/>
          <p14:tracePt t="8826" x="10715625" y="2241550"/>
          <p14:tracePt t="8842" x="10760075" y="2347913"/>
          <p14:tracePt t="8859" x="10796588" y="2500313"/>
          <p14:tracePt t="8876" x="10814050" y="2616200"/>
          <p14:tracePt t="8892" x="10858500" y="2776538"/>
          <p14:tracePt t="8909" x="10912475" y="2965450"/>
          <p14:tracePt t="8926" x="10939463" y="3187700"/>
          <p14:tracePt t="8942" x="10947400" y="3429000"/>
          <p14:tracePt t="8959" x="10966450" y="3652838"/>
          <p14:tracePt t="8976" x="10966450" y="3894138"/>
          <p14:tracePt t="8992" x="10966450" y="4187825"/>
          <p14:tracePt t="9009" x="10920413" y="4402138"/>
          <p14:tracePt t="9026" x="10831513" y="4616450"/>
          <p14:tracePt t="9042" x="10733088" y="4822825"/>
          <p14:tracePt t="9059" x="10582275" y="5054600"/>
          <p14:tracePt t="9076" x="10456863" y="5259388"/>
          <p14:tracePt t="9092" x="10304463" y="5465763"/>
          <p14:tracePt t="9109" x="10090150" y="5688013"/>
          <p14:tracePt t="9126" x="9912350" y="5857875"/>
          <p14:tracePt t="9143" x="9732963" y="6010275"/>
          <p14:tracePt t="9159" x="9528175" y="6180138"/>
          <p14:tracePt t="9176" x="9251950" y="6357938"/>
          <p14:tracePt t="9192" x="8885238" y="6589713"/>
          <p14:tracePt t="9209" x="8643938" y="6732588"/>
          <p14:tracePt t="9226" x="8402638" y="6823075"/>
          <p14:tracePt t="9242" x="8197850" y="6848475"/>
          <p14:tracePt t="9259" x="7920038" y="6848475"/>
          <p14:tracePt t="9276" x="7626350" y="6848475"/>
          <p14:tracePt t="9292" x="7367588" y="6848475"/>
          <p14:tracePt t="9309" x="7108825" y="6848475"/>
          <p14:tracePt t="9326" x="6813550" y="6848475"/>
          <p14:tracePt t="9343" x="6537325" y="6848475"/>
          <p14:tracePt t="9359" x="6232525" y="6848475"/>
          <p14:tracePt t="9376" x="5715000" y="6848475"/>
          <p14:tracePt t="9393" x="5394325" y="6848475"/>
          <p14:tracePt t="9409" x="5116513" y="6848475"/>
          <p14:tracePt t="9426" x="4911725" y="6813550"/>
          <p14:tracePt t="9443" x="4660900" y="6786563"/>
          <p14:tracePt t="9459" x="4419600" y="6724650"/>
          <p14:tracePt t="9476" x="4116388" y="6643688"/>
          <p14:tracePt t="9493" x="3902075" y="6572250"/>
          <p14:tracePt t="9510" x="3679825" y="6510338"/>
          <p14:tracePt t="9526" x="3455988" y="6446838"/>
          <p14:tracePt t="9543" x="3251200" y="6357938"/>
          <p14:tracePt t="9560" x="3054350" y="6269038"/>
          <p14:tracePt t="9576" x="2776538" y="6134100"/>
          <p14:tracePt t="9593" x="2598738" y="6027738"/>
          <p14:tracePt t="9610" x="2473325" y="5929313"/>
          <p14:tracePt t="9626" x="2322513" y="5813425"/>
          <p14:tracePt t="9643" x="2187575" y="5680075"/>
          <p14:tracePt t="9660" x="2089150" y="5545138"/>
          <p14:tracePt t="9676" x="1965325" y="5357813"/>
          <p14:tracePt t="9693" x="1866900" y="5062538"/>
          <p14:tracePt t="9710" x="1768475" y="4724400"/>
          <p14:tracePt t="9727" x="1704975" y="4322763"/>
          <p14:tracePt t="9743" x="1616075" y="3813175"/>
          <p14:tracePt t="9760" x="1562100" y="3419475"/>
          <p14:tracePt t="9776" x="1554163" y="2919413"/>
          <p14:tracePt t="9793" x="1544638" y="2598738"/>
          <p14:tracePt t="9810" x="1544638" y="2303463"/>
          <p14:tracePt t="9826" x="1544638" y="2027238"/>
          <p14:tracePt t="9843" x="1544638" y="1812925"/>
          <p14:tracePt t="9860" x="1589088" y="1616075"/>
          <p14:tracePt t="9876" x="1670050" y="1473200"/>
          <p14:tracePt t="9894" x="1751013" y="1322388"/>
          <p14:tracePt t="9910" x="1822450" y="1187450"/>
          <p14:tracePt t="9926" x="1911350" y="1071563"/>
          <p14:tracePt t="9943" x="2027238" y="955675"/>
          <p14:tracePt t="9960" x="2143125" y="847725"/>
          <p14:tracePt t="9977" x="2312988" y="741363"/>
          <p14:tracePt t="9993" x="2455863" y="669925"/>
          <p14:tracePt t="10010" x="2571750" y="588963"/>
          <p14:tracePt t="10026" x="2714625" y="509588"/>
          <p14:tracePt t="10043" x="2867025" y="419100"/>
          <p14:tracePt t="10060" x="3054350" y="357188"/>
          <p14:tracePt t="10076" x="3241675" y="268288"/>
          <p14:tracePt t="10094" x="3438525" y="179388"/>
          <p14:tracePt t="10110" x="3643313" y="107950"/>
          <p14:tracePt t="10127" x="3848100" y="44450"/>
          <p14:tracePt t="10143" x="4116388" y="0"/>
          <p14:tracePt t="10160" x="4303713" y="0"/>
          <p14:tracePt t="10177" x="4581525" y="0"/>
          <p14:tracePt t="10193" x="4724400" y="0"/>
          <p14:tracePt t="10210" x="4875213" y="0"/>
          <p14:tracePt t="10227" x="5081588" y="0"/>
          <p14:tracePt t="10243" x="5303838" y="9525"/>
          <p14:tracePt t="10260" x="5589588" y="88900"/>
          <p14:tracePt t="10277" x="5946775" y="169863"/>
          <p14:tracePt t="10294" x="6303963" y="258763"/>
          <p14:tracePt t="10310" x="6715125" y="347663"/>
          <p14:tracePt t="10327" x="7180263" y="419100"/>
          <p14:tracePt t="10343" x="7813675" y="517525"/>
          <p14:tracePt t="10360" x="8367713" y="588963"/>
          <p14:tracePt t="10377" x="9037638" y="679450"/>
          <p14:tracePt t="10394" x="9358313" y="731838"/>
          <p14:tracePt t="10410" x="9617075" y="768350"/>
          <p14:tracePt t="10427" x="9831388" y="795338"/>
          <p14:tracePt t="10444" x="10037763" y="830263"/>
          <p14:tracePt t="10460" x="10180638" y="857250"/>
          <p14:tracePt t="10477" x="10252075" y="901700"/>
          <p14:tracePt t="10494" x="10287000" y="928688"/>
          <p14:tracePt t="10510" x="10304463" y="938213"/>
          <p14:tracePt t="10527" x="10331450" y="982663"/>
          <p14:tracePt t="10544" x="10385425" y="1062038"/>
          <p14:tracePt t="10545" x="10402888" y="1098550"/>
          <p14:tracePt t="10560" x="10439400" y="1160463"/>
          <p14:tracePt t="10577" x="10582275" y="1366838"/>
          <p14:tracePt t="10594" x="10661650" y="1490663"/>
          <p14:tracePt t="10610" x="10725150" y="1598613"/>
          <p14:tracePt t="10627" x="10752138" y="1652588"/>
          <p14:tracePt t="10644" x="10787063" y="1724025"/>
          <p14:tracePt t="10660" x="10796588" y="1822450"/>
          <p14:tracePt t="10677" x="10796588" y="1955800"/>
          <p14:tracePt t="10695" x="10796588" y="2125663"/>
          <p14:tracePt t="10711" x="10814050" y="2312988"/>
          <p14:tracePt t="10727" x="10841038" y="2527300"/>
          <p14:tracePt t="10744" x="10858500" y="2768600"/>
          <p14:tracePt t="10760" x="10902950" y="3081338"/>
          <p14:tracePt t="10777" x="10902950" y="3697288"/>
          <p14:tracePt t="10794" x="10902950" y="4062413"/>
          <p14:tracePt t="10811" x="10902950" y="4402138"/>
          <p14:tracePt t="10827" x="10885488" y="4803775"/>
          <p14:tracePt t="10844" x="10804525" y="5143500"/>
          <p14:tracePt t="10860" x="10706100" y="5465763"/>
          <p14:tracePt t="10877" x="10634663" y="5670550"/>
          <p14:tracePt t="10894" x="10537825" y="5822950"/>
          <p14:tracePt t="10911" x="10420350" y="5991225"/>
          <p14:tracePt t="10927" x="10296525" y="6134100"/>
          <p14:tracePt t="10944" x="10171113" y="6276975"/>
          <p14:tracePt t="10961" x="10045700" y="6411913"/>
          <p14:tracePt t="10977" x="9848850" y="6589713"/>
          <p14:tracePt t="10994" x="9732963" y="6724650"/>
          <p14:tracePt t="11011" x="9617075" y="6823075"/>
          <p14:tracePt t="11027" x="9501188" y="6848475"/>
          <p14:tracePt t="11044" x="9358313" y="6848475"/>
          <p14:tracePt t="11061" x="9170988" y="6848475"/>
          <p14:tracePt t="11077" x="8966200" y="6848475"/>
          <p14:tracePt t="11096" x="8715375" y="6848475"/>
          <p14:tracePt t="11111" x="8429625" y="6848475"/>
          <p14:tracePt t="11128" x="8126413" y="6840538"/>
          <p14:tracePt t="11144" x="7670800" y="6786563"/>
          <p14:tracePt t="11161" x="7205663" y="6715125"/>
          <p14:tracePt t="11178" x="6438900" y="6616700"/>
          <p14:tracePt t="11195" x="5929313" y="6545263"/>
          <p14:tracePt t="11211" x="5473700" y="6491288"/>
          <p14:tracePt t="11228" x="5037138" y="6438900"/>
          <p14:tracePt t="11244" x="4616450" y="6367463"/>
          <p14:tracePt t="11261" x="4197350" y="6303963"/>
          <p14:tracePt t="11278" x="3840163" y="6276975"/>
          <p14:tracePt t="11295" x="3517900" y="6224588"/>
          <p14:tracePt t="11311" x="3251200" y="6224588"/>
          <p14:tracePt t="11328" x="3009900" y="6224588"/>
          <p14:tracePt t="11344" x="2759075" y="6224588"/>
          <p14:tracePt t="11361" x="2465388" y="6224588"/>
          <p14:tracePt t="11378" x="2286000" y="6224588"/>
          <p14:tracePt t="11394" x="2152650" y="6215063"/>
          <p14:tracePt t="11411" x="2036763" y="6188075"/>
          <p14:tracePt t="11428" x="1938338" y="6180138"/>
          <p14:tracePt t="11444" x="1839913" y="6153150"/>
          <p14:tracePt t="11461" x="1776413" y="6134100"/>
          <p14:tracePt t="11478" x="1714500" y="6116638"/>
          <p14:tracePt t="11494" x="1608138" y="6072188"/>
          <p14:tracePt t="11511" x="1527175" y="6000750"/>
          <p14:tracePt t="11528" x="1428750" y="5894388"/>
          <p14:tracePt t="11544" x="1347788" y="5751513"/>
          <p14:tracePt t="11546" x="1312863" y="5670550"/>
          <p14:tracePt t="11561" x="1250950" y="5446713"/>
          <p14:tracePt t="11578" x="1196975" y="5180013"/>
          <p14:tracePt t="11594" x="1179513" y="4894263"/>
          <p14:tracePt t="11611" x="1179513" y="4527550"/>
          <p14:tracePt t="11628" x="1214438" y="4251325"/>
          <p14:tracePt t="11645" x="1231900" y="3956050"/>
          <p14:tracePt t="11661" x="1276350" y="3670300"/>
          <p14:tracePt t="11678" x="1322388" y="3394075"/>
          <p14:tracePt t="11695" x="1357313" y="3116263"/>
          <p14:tracePt t="11711" x="1411288" y="2867025"/>
          <p14:tracePt t="11728" x="1482725" y="2633663"/>
          <p14:tracePt t="11745" x="1536700" y="2482850"/>
          <p14:tracePt t="11762" x="1633538" y="2251075"/>
          <p14:tracePt t="11778" x="1714500" y="2116138"/>
          <p14:tracePt t="11794" x="1768475" y="1990725"/>
          <p14:tracePt t="11811" x="1812925" y="1884363"/>
          <p14:tracePt t="11829" x="1839913" y="1758950"/>
          <p14:tracePt t="11845" x="1847850" y="1608138"/>
          <p14:tracePt t="11861" x="1884363" y="1384300"/>
          <p14:tracePt t="11878" x="1901825" y="1187450"/>
          <p14:tracePt t="11895" x="1901825" y="1017588"/>
          <p14:tracePt t="11912" x="1911350" y="893763"/>
          <p14:tracePt t="11929" x="1928813" y="795338"/>
          <p14:tracePt t="11945" x="1946275" y="731838"/>
          <p14:tracePt t="11962" x="2000250" y="615950"/>
          <p14:tracePt t="11978" x="2027238" y="581025"/>
          <p14:tracePt t="11995" x="2062163" y="544513"/>
          <p14:tracePt t="12012" x="2108200" y="527050"/>
          <p14:tracePt t="12029" x="2152650" y="509588"/>
          <p14:tracePt t="12045" x="2232025" y="490538"/>
          <p14:tracePt t="12062" x="2357438" y="455613"/>
          <p14:tracePt t="12078" x="2527300" y="393700"/>
          <p14:tracePt t="12095" x="2705100" y="330200"/>
          <p14:tracePt t="12112" x="2911475" y="276225"/>
          <p14:tracePt t="12129" x="3160713" y="196850"/>
          <p14:tracePt t="12145" x="3419475" y="142875"/>
          <p14:tracePt t="12162" x="3867150" y="61913"/>
          <p14:tracePt t="12179" x="4152900" y="26988"/>
          <p14:tracePt t="12195" x="4367213" y="9525"/>
          <p14:tracePt t="12212" x="4545013" y="0"/>
          <p14:tracePt t="12229" x="4751388" y="0"/>
          <p14:tracePt t="12245" x="5000625" y="0"/>
          <p14:tracePt t="12262" x="5268913" y="0"/>
          <p14:tracePt t="12278" x="5562600" y="0"/>
          <p14:tracePt t="12295" x="5929313" y="0"/>
          <p14:tracePt t="12312" x="6296025" y="0"/>
          <p14:tracePt t="12329" x="6661150" y="0"/>
          <p14:tracePt t="12345" x="6956425" y="0"/>
          <p14:tracePt t="12362" x="7439025" y="0"/>
          <p14:tracePt t="12379" x="7732713" y="0"/>
          <p14:tracePt t="12395" x="8045450" y="0"/>
          <p14:tracePt t="12412" x="8429625" y="0"/>
          <p14:tracePt t="12429" x="8956675" y="125413"/>
          <p14:tracePt t="12445" x="9331325" y="196850"/>
          <p14:tracePt t="12462" x="9590088" y="285750"/>
          <p14:tracePt t="12479" x="9786938" y="347663"/>
          <p14:tracePt t="12495" x="9939338" y="401638"/>
          <p14:tracePt t="12512" x="10072688" y="473075"/>
          <p14:tracePt t="12529" x="10188575" y="536575"/>
          <p14:tracePt t="12546" x="10402888" y="679450"/>
          <p14:tracePt t="12562" x="10545763" y="803275"/>
          <p14:tracePt t="12579" x="10661650" y="928688"/>
          <p14:tracePt t="12595" x="10752138" y="1071563"/>
          <p14:tracePt t="12612" x="10848975" y="1179513"/>
          <p14:tracePt t="12629" x="10939463" y="1357313"/>
          <p14:tracePt t="12646" x="11010900" y="1527175"/>
          <p14:tracePt t="12662" x="11037888" y="1697038"/>
          <p14:tracePt t="12679" x="11063288" y="1893888"/>
          <p14:tracePt t="12696" x="11063288" y="2089150"/>
          <p14:tracePt t="12712" x="11063288" y="2303463"/>
          <p14:tracePt t="12729" x="11063288" y="2527300"/>
          <p14:tracePt t="12746" x="11063288" y="2830513"/>
          <p14:tracePt t="12762" x="11063288" y="3017838"/>
          <p14:tracePt t="12779" x="11063288" y="3232150"/>
          <p14:tracePt t="12795" x="11063288" y="3429000"/>
          <p14:tracePt t="12812" x="11063288" y="3670300"/>
          <p14:tracePt t="12829" x="11055350" y="3884613"/>
          <p14:tracePt t="12845" x="11001375" y="4089400"/>
          <p14:tracePt t="12862" x="10920413" y="4313238"/>
          <p14:tracePt t="12879" x="10848975" y="4500563"/>
          <p14:tracePt t="12896" x="10725150" y="4687888"/>
          <p14:tracePt t="12912" x="10653713" y="4786313"/>
          <p14:tracePt t="12929" x="10537825" y="4894263"/>
          <p14:tracePt t="12946" x="10323513" y="5089525"/>
          <p14:tracePt t="12962" x="10153650" y="5276850"/>
          <p14:tracePt t="12979" x="9983788" y="5429250"/>
          <p14:tracePt t="12996" x="9796463" y="5572125"/>
          <p14:tracePt t="13012" x="9582150" y="5705475"/>
          <p14:tracePt t="13029" x="9348788" y="5830888"/>
          <p14:tracePt t="13046" x="9018588" y="5946775"/>
          <p14:tracePt t="13062" x="8751888" y="6037263"/>
          <p14:tracePt t="13079" x="8474075" y="6108700"/>
          <p14:tracePt t="13096" x="8251825" y="6188075"/>
          <p14:tracePt t="13112" x="8045450" y="6269038"/>
          <p14:tracePt t="13129" x="7867650" y="6357938"/>
          <p14:tracePt t="13146" x="7616825" y="6483350"/>
          <p14:tracePt t="13163" x="7491413" y="6545263"/>
          <p14:tracePt t="13179" x="7348538" y="6608763"/>
          <p14:tracePt t="13196" x="7205663" y="6680200"/>
          <p14:tracePt t="13213" x="7126288" y="6715125"/>
          <p14:tracePt t="13229" x="7054850" y="6724650"/>
          <p14:tracePt t="13246" x="6973888" y="6732588"/>
          <p14:tracePt t="13263" x="6894513" y="6751638"/>
          <p14:tracePt t="13279" x="6823075" y="6751638"/>
          <p14:tracePt t="13296" x="6751638" y="6751638"/>
          <p14:tracePt t="13313" x="6688138" y="6751638"/>
          <p14:tracePt t="13329" x="6643688" y="6742113"/>
          <p14:tracePt t="13346" x="6608763" y="6724650"/>
          <p14:tracePt t="13363" x="6589713" y="6724650"/>
          <p14:tracePt t="13379" x="6562725" y="6724650"/>
          <p14:tracePt t="13396" x="6537325" y="6724650"/>
          <p14:tracePt t="13413" x="6510338" y="6715125"/>
          <p14:tracePt t="13429" x="6456363" y="6715125"/>
          <p14:tracePt t="13446" x="6402388" y="6715125"/>
          <p14:tracePt t="13463" x="6348413" y="6715125"/>
          <p14:tracePt t="13479" x="6303963" y="6705600"/>
          <p14:tracePt t="13496" x="6269038" y="6705600"/>
          <p14:tracePt t="13513" x="6242050" y="6705600"/>
          <p14:tracePt t="13530" x="6224588" y="6705600"/>
          <p14:tracePt t="13546" x="6215063" y="6705600"/>
          <p14:tracePt t="13563" x="6188075" y="6697663"/>
          <p14:tracePt t="13579" x="6180138" y="6688138"/>
          <p14:tracePt t="13596" x="6143625" y="6661150"/>
          <p14:tracePt t="13613" x="6126163" y="6661150"/>
          <p14:tracePt t="13630" x="6108700" y="6661150"/>
          <p14:tracePt t="13646" x="6099175" y="6661150"/>
          <p14:tracePt t="13663" x="6081713" y="6661150"/>
          <p14:tracePt t="13680" x="6072188" y="6653213"/>
          <p14:tracePt t="13786" x="6062663" y="6653213"/>
          <p14:tracePt t="13891" x="6054725" y="6653213"/>
          <p14:tracePt t="31459" x="6037263" y="6634163"/>
          <p14:tracePt t="31467" x="6037263" y="6599238"/>
          <p14:tracePt t="31478" x="6037263" y="6589713"/>
          <p14:tracePt t="31495" x="6037263" y="6581775"/>
          <p14:tracePt t="31523" x="6081713" y="6562725"/>
          <p14:tracePt t="31531" x="6323013" y="6500813"/>
          <p14:tracePt t="31545" x="6848475" y="6367463"/>
          <p14:tracePt t="31561" x="8072438" y="6089650"/>
          <p14:tracePt t="31578" x="8894763" y="5973763"/>
          <p14:tracePt t="31595" x="9340850" y="5911850"/>
          <p14:tracePt t="31612" x="9394825" y="5902325"/>
          <p14:tracePt t="31675" x="9412288" y="5902325"/>
          <p14:tracePt t="31683" x="9456738" y="5902325"/>
          <p14:tracePt t="31691" x="9563100" y="5884863"/>
          <p14:tracePt t="31699" x="9777413" y="5822950"/>
          <p14:tracePt t="31712" x="10144125" y="5705475"/>
          <p14:tracePt t="31729" x="11134725" y="5411788"/>
          <p14:tracePt t="31746" x="11947525" y="5108575"/>
          <p14:tracePt t="31762" x="12188825" y="4857750"/>
          <p14:tracePt t="31779" x="12188825" y="4313238"/>
          <p14:tracePt t="31795" x="12188825" y="3894138"/>
          <p14:tracePt t="31812" x="12038013" y="3429000"/>
          <p14:tracePt t="31829" x="11725275" y="2990850"/>
          <p14:tracePt t="31846" x="11269663" y="2393950"/>
          <p14:tracePt t="31862" x="10742613" y="1919288"/>
          <p14:tracePt t="31878" x="10001250" y="1490663"/>
          <p14:tracePt t="31895" x="9420225" y="1187450"/>
          <p14:tracePt t="31912" x="8786813" y="893763"/>
          <p14:tracePt t="31929" x="8269288" y="704850"/>
          <p14:tracePt t="31946" x="7894638" y="571500"/>
          <p14:tracePt t="31962" x="7688263" y="509588"/>
          <p14:tracePt t="31979" x="7562850" y="500063"/>
          <p14:tracePt t="31995" x="7554913" y="517525"/>
          <p14:tracePt t="32012" x="7545388" y="561975"/>
          <p14:tracePt t="32029" x="7537450" y="608013"/>
          <p14:tracePt t="32046" x="7527925" y="625475"/>
          <p14:tracePt t="32062" x="7466013" y="652463"/>
          <p14:tracePt t="32078" x="7348538" y="696913"/>
          <p14:tracePt t="32095" x="7143750" y="785813"/>
          <p14:tracePt t="32112" x="6858000" y="901700"/>
          <p14:tracePt t="32129" x="6589713" y="1027113"/>
          <p14:tracePt t="32146" x="6224588" y="1196975"/>
          <p14:tracePt t="32162" x="5857875" y="1347788"/>
          <p14:tracePt t="32179" x="5438775" y="1509713"/>
          <p14:tracePt t="32195" x="5224463" y="1562100"/>
          <p14:tracePt t="32212" x="5116513" y="1616075"/>
          <p14:tracePt t="32229" x="5062538" y="1660525"/>
          <p14:tracePt t="32246" x="5000625" y="1697038"/>
          <p14:tracePt t="32262" x="4983163" y="1714500"/>
          <p14:tracePt t="32279" x="4965700" y="1741488"/>
          <p14:tracePt t="32295" x="4946650" y="1758950"/>
          <p14:tracePt t="32312" x="4894263" y="1776413"/>
          <p14:tracePt t="32329" x="4857750" y="1776413"/>
          <p14:tracePt t="32346" x="4822825" y="1776413"/>
          <p14:tracePt t="32362" x="4776788" y="1776413"/>
          <p14:tracePt t="32379" x="4616450" y="1776413"/>
          <p14:tracePt t="32395" x="4465638" y="1776413"/>
          <p14:tracePt t="32412" x="4330700" y="1795463"/>
          <p14:tracePt t="32429" x="4232275" y="1822450"/>
          <p14:tracePt t="32446" x="4160838" y="1822450"/>
          <p14:tracePt t="32462" x="4152900" y="1830388"/>
          <p14:tracePt t="32479" x="4143375" y="1830388"/>
          <p14:tracePt t="32512" x="4125913" y="1830388"/>
          <p14:tracePt t="32529" x="4125913" y="1822450"/>
          <p14:tracePt t="32546" x="4116388" y="1812925"/>
          <p14:tracePt t="32562" x="4116388" y="1795463"/>
          <p14:tracePt t="32579" x="4108450" y="1785938"/>
          <p14:tracePt t="32603" x="4108450" y="1776413"/>
          <p14:tracePt t="32627" x="4108450" y="1768475"/>
          <p14:tracePt t="32651" x="4116388" y="1768475"/>
          <p14:tracePt t="32667" x="4116388" y="1758950"/>
          <p14:tracePt t="32676" x="4125913" y="1758950"/>
          <p14:tracePt t="32707" x="4133850" y="1758950"/>
          <p14:tracePt t="32723" x="4143375" y="1751013"/>
          <p14:tracePt t="32739" x="4152900" y="1751013"/>
          <p14:tracePt t="32756" x="4160838" y="1741488"/>
          <p14:tracePt t="32899" x="4170363" y="1731963"/>
          <p14:tracePt t="32907" x="4179888" y="1731963"/>
          <p14:tracePt t="32915" x="4187825" y="1731963"/>
          <p14:tracePt t="32930" x="4214813" y="1724025"/>
          <p14:tracePt t="32946" x="4251325" y="1704975"/>
          <p14:tracePt t="32963" x="4411663" y="1687513"/>
          <p14:tracePt t="32980" x="4545013" y="1670050"/>
          <p14:tracePt t="32996" x="4697413" y="1660525"/>
          <p14:tracePt t="33013" x="4894263" y="1643063"/>
          <p14:tracePt t="33030" x="5072063" y="1616075"/>
          <p14:tracePt t="33046" x="5241925" y="1598613"/>
          <p14:tracePt t="33063" x="5384800" y="1581150"/>
          <p14:tracePt t="33080" x="5473700" y="1562100"/>
          <p14:tracePt t="33096" x="5562600" y="1554163"/>
          <p14:tracePt t="33113" x="5626100" y="1554163"/>
          <p14:tracePt t="33130" x="5688013" y="1554163"/>
          <p14:tracePt t="33146" x="5751513" y="1554163"/>
          <p14:tracePt t="33163" x="5840413" y="1554163"/>
          <p14:tracePt t="33180" x="6108700" y="1554163"/>
          <p14:tracePt t="33196" x="6367463" y="1554163"/>
          <p14:tracePt t="33213" x="6626225" y="1554163"/>
          <p14:tracePt t="33230" x="6919913" y="1554163"/>
          <p14:tracePt t="33247" x="7116763" y="1554163"/>
          <p14:tracePt t="33263" x="7251700" y="1554163"/>
          <p14:tracePt t="33280" x="7313613" y="1554163"/>
          <p14:tracePt t="33296" x="7331075" y="1554163"/>
          <p14:tracePt t="33372" x="7348538" y="1554163"/>
          <p14:tracePt t="33380" x="7358063" y="1562100"/>
          <p14:tracePt t="33388" x="7394575" y="1581150"/>
          <p14:tracePt t="33396" x="7419975" y="1616075"/>
          <p14:tracePt t="33413" x="7554913" y="1687513"/>
          <p14:tracePt t="33430" x="7751763" y="1758950"/>
          <p14:tracePt t="33447" x="8054975" y="1866900"/>
          <p14:tracePt t="33463" x="8358188" y="1919288"/>
          <p14:tracePt t="33480" x="8572500" y="1946275"/>
          <p14:tracePt t="33496" x="8724900" y="1965325"/>
          <p14:tracePt t="33513" x="8804275" y="1965325"/>
          <p14:tracePt t="33546" x="8813800" y="1965325"/>
          <p14:tracePt t="33620" x="8831263" y="1965325"/>
          <p14:tracePt t="33628" x="8858250" y="1973263"/>
          <p14:tracePt t="33636" x="8902700" y="1973263"/>
          <p14:tracePt t="33647" x="8956675" y="1982788"/>
          <p14:tracePt t="33663" x="9117013" y="2027238"/>
          <p14:tracePt t="33680" x="9286875" y="2044700"/>
          <p14:tracePt t="33697" x="9394825" y="2062163"/>
          <p14:tracePt t="33713" x="9439275" y="2062163"/>
          <p14:tracePt t="33730" x="9456738" y="2062163"/>
          <p14:tracePt t="33980" x="9466263" y="2089150"/>
          <p14:tracePt t="33988" x="9474200" y="2089150"/>
          <p14:tracePt t="33997" x="9491663" y="2098675"/>
          <p14:tracePt t="34014" x="9501188" y="2108200"/>
          <p14:tracePt t="34124" x="9501188" y="211613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15" y="3195091"/>
            <a:ext cx="2078293" cy="6061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64" y="6038855"/>
            <a:ext cx="1777875" cy="68379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794" y="3258514"/>
            <a:ext cx="3734718" cy="4793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2908" y="5991073"/>
            <a:ext cx="2753423" cy="56888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5340" y="3114207"/>
            <a:ext cx="2219582" cy="5678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2512" y="5884133"/>
            <a:ext cx="5192944" cy="54951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40" y="1297375"/>
            <a:ext cx="1970042" cy="185347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74350" y="1345282"/>
            <a:ext cx="2028782" cy="177251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1781" y="1345282"/>
            <a:ext cx="1966701" cy="158371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5626" y="4214186"/>
            <a:ext cx="1892269" cy="177688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74350" y="4214186"/>
            <a:ext cx="2390540" cy="166994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55340" y="4094028"/>
            <a:ext cx="2576639" cy="1734276"/>
          </a:xfrm>
          <a:prstGeom prst="rect">
            <a:avLst/>
          </a:prstGeom>
        </p:spPr>
      </p:pic>
      <p:pic>
        <p:nvPicPr>
          <p:cNvPr id="17" name="Á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28"/>
    </mc:Choice>
    <mc:Fallback xmlns="">
      <p:transition spd="slow" advTm="69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95" x="9483725" y="2081213"/>
          <p14:tracePt t="1203" x="9420225" y="1965325"/>
          <p14:tracePt t="1211" x="9313863" y="1697038"/>
          <p14:tracePt t="1225" x="9215438" y="1312863"/>
          <p14:tracePt t="1242" x="8983663" y="731838"/>
          <p14:tracePt t="1259" x="8759825" y="509588"/>
          <p14:tracePt t="1275" x="8251825" y="285750"/>
          <p14:tracePt t="1292" x="7554913" y="187325"/>
          <p14:tracePt t="1309" x="7054850" y="160338"/>
          <p14:tracePt t="1326" x="6751638" y="160338"/>
          <p14:tracePt t="1342" x="6626225" y="196850"/>
          <p14:tracePt t="1358" x="6599238" y="214313"/>
          <p14:tracePt t="1375" x="6581775" y="223838"/>
          <p14:tracePt t="1392" x="6562725" y="241300"/>
          <p14:tracePt t="1408" x="6527800" y="285750"/>
          <p14:tracePt t="1425" x="6465888" y="357188"/>
          <p14:tracePt t="1442" x="6402388" y="455613"/>
          <p14:tracePt t="1459" x="6251575" y="633413"/>
          <p14:tracePt t="1475" x="6153150" y="750888"/>
          <p14:tracePt t="1492" x="6037263" y="884238"/>
          <p14:tracePt t="1509" x="5875338" y="1009650"/>
          <p14:tracePt t="1526" x="5715000" y="1143000"/>
          <p14:tracePt t="1542" x="5545138" y="1231900"/>
          <p14:tracePt t="1559" x="5375275" y="1357313"/>
          <p14:tracePt t="1575" x="5251450" y="1465263"/>
          <p14:tracePt t="1592" x="5143500" y="1571625"/>
          <p14:tracePt t="1609" x="5054600" y="1633538"/>
          <p14:tracePt t="1626" x="5018088" y="1660525"/>
          <p14:tracePt t="1642" x="4983163" y="1697038"/>
          <p14:tracePt t="1659" x="4965700" y="1714500"/>
          <p14:tracePt t="1675" x="4956175" y="1731963"/>
          <p14:tracePt t="1692" x="4946650" y="1741488"/>
          <p14:tracePt t="1709" x="4938713" y="1751013"/>
          <p14:tracePt t="1726" x="4938713" y="1758950"/>
          <p14:tracePt t="1759" x="4929188" y="1758950"/>
          <p14:tracePt t="2075" x="4919663" y="1758950"/>
          <p14:tracePt t="2083" x="4902200" y="1758950"/>
          <p14:tracePt t="2092" x="4875213" y="1731963"/>
          <p14:tracePt t="2109" x="4776788" y="1660525"/>
          <p14:tracePt t="2126" x="4616450" y="1571625"/>
          <p14:tracePt t="2143" x="4456113" y="1473200"/>
          <p14:tracePt t="2159" x="4286250" y="1384300"/>
          <p14:tracePt t="2176" x="4160838" y="1330325"/>
          <p14:tracePt t="2193" x="4054475" y="1295400"/>
          <p14:tracePt t="2209" x="3929063" y="1258888"/>
          <p14:tracePt t="2226" x="3813175" y="1214438"/>
          <p14:tracePt t="2243" x="3714750" y="1169988"/>
          <p14:tracePt t="2259" x="3554413" y="1116013"/>
          <p14:tracePt t="2276" x="3490913" y="1098550"/>
          <p14:tracePt t="2293" x="3446463" y="1081088"/>
          <p14:tracePt t="2309" x="3411538" y="1071563"/>
          <p14:tracePt t="2326" x="3384550" y="1054100"/>
          <p14:tracePt t="2343" x="3357563" y="1054100"/>
          <p14:tracePt t="2359" x="3313113" y="1044575"/>
          <p14:tracePt t="2376" x="3286125" y="1027113"/>
          <p14:tracePt t="2393" x="3251200" y="1017588"/>
          <p14:tracePt t="2409" x="3214688" y="1017588"/>
          <p14:tracePt t="2426" x="3170238" y="1000125"/>
          <p14:tracePt t="2443" x="3152775" y="990600"/>
          <p14:tracePt t="2460" x="3098800" y="982663"/>
          <p14:tracePt t="2476" x="3081338" y="965200"/>
          <p14:tracePt t="2493" x="3044825" y="965200"/>
          <p14:tracePt t="2509" x="3027363" y="955675"/>
          <p14:tracePt t="2527" x="3009900" y="955675"/>
          <p14:tracePt t="2543" x="2990850" y="955675"/>
          <p14:tracePt t="2560" x="2982913" y="955675"/>
          <p14:tracePt t="2576" x="2973388" y="955675"/>
          <p14:tracePt t="2593" x="2965450" y="955675"/>
          <p14:tracePt t="34426" x="2911475" y="955675"/>
          <p14:tracePt t="34434" x="2840038" y="973138"/>
          <p14:tracePt t="34442" x="2759075" y="1017588"/>
          <p14:tracePt t="34453" x="2705100" y="1062038"/>
          <p14:tracePt t="34470" x="2633663" y="1160463"/>
          <p14:tracePt t="34487" x="2581275" y="1312863"/>
          <p14:tracePt t="34503" x="2554288" y="1490663"/>
          <p14:tracePt t="34520" x="2536825" y="1670050"/>
          <p14:tracePt t="34537" x="2536825" y="1857375"/>
          <p14:tracePt t="34553" x="2536825" y="2036763"/>
          <p14:tracePt t="34570" x="2536825" y="2241550"/>
          <p14:tracePt t="34587" x="2527300" y="2339975"/>
          <p14:tracePt t="34603" x="2527300" y="2428875"/>
          <p14:tracePt t="34620" x="2500313" y="2500313"/>
          <p14:tracePt t="34637" x="2490788" y="2554288"/>
          <p14:tracePt t="34654" x="2465388" y="2633663"/>
          <p14:tracePt t="34671" x="2446338" y="2705100"/>
          <p14:tracePt t="34687" x="2411413" y="2776538"/>
          <p14:tracePt t="34704" x="2357438" y="2830513"/>
          <p14:tracePt t="34720" x="2224088" y="3017838"/>
          <p14:tracePt t="34737" x="2000250" y="3367088"/>
          <p14:tracePt t="34754" x="1704975" y="3724275"/>
          <p14:tracePt t="34754" x="1598613" y="3840163"/>
          <p14:tracePt t="34770" x="1428750" y="4000500"/>
          <p14:tracePt t="34787" x="1322388" y="4071938"/>
          <p14:tracePt t="34803" x="1276350" y="4116388"/>
          <p14:tracePt t="34820" x="1276350" y="4125913"/>
          <p14:tracePt t="34854" x="1268413" y="4125913"/>
          <p14:tracePt t="34907" x="1250950" y="4116388"/>
          <p14:tracePt t="34914" x="1250950" y="4108450"/>
          <p14:tracePt t="34930" x="1231900" y="4108450"/>
          <p14:tracePt t="34955" x="1223963" y="4108450"/>
          <p14:tracePt t="34970" x="1204913" y="4116388"/>
          <p14:tracePt t="34978" x="1196975" y="4133850"/>
          <p14:tracePt t="34987" x="1196975" y="4152900"/>
          <p14:tracePt t="35004" x="1196975" y="4160838"/>
          <p14:tracePt t="35083" x="1196975" y="4152900"/>
          <p14:tracePt t="35091" x="1204913" y="4125913"/>
          <p14:tracePt t="35099" x="1204913" y="4116388"/>
          <p14:tracePt t="35106" x="1231900" y="4089400"/>
          <p14:tracePt t="35121" x="1250950" y="4062413"/>
          <p14:tracePt t="35138" x="1312863" y="3973513"/>
          <p14:tracePt t="35154" x="1357313" y="3938588"/>
          <p14:tracePt t="35171" x="1384300" y="3911600"/>
          <p14:tracePt t="35187" x="1401763" y="3902075"/>
          <p14:tracePt t="35235" x="1411288" y="3902075"/>
          <p14:tracePt t="35363" x="1411288" y="3894138"/>
          <p14:tracePt t="35379" x="1419225" y="3884613"/>
          <p14:tracePt t="35387" x="1419225" y="3875088"/>
          <p14:tracePt t="35395" x="1428750" y="3875088"/>
          <p14:tracePt t="35411" x="1438275" y="3867150"/>
          <p14:tracePt t="35563" x="1446213" y="3857625"/>
          <p14:tracePt t="35611" x="1455738" y="3857625"/>
          <p14:tracePt t="35627" x="1465263" y="3848100"/>
          <p14:tracePt t="36107" x="1473200" y="3840163"/>
          <p14:tracePt t="37203" x="1482725" y="3840163"/>
          <p14:tracePt t="38132" x="1490663" y="3840163"/>
          <p14:tracePt t="38140" x="1500188" y="3840163"/>
          <p14:tracePt t="38156" x="1509713" y="3840163"/>
          <p14:tracePt t="38172" x="1517650" y="3840163"/>
          <p14:tracePt t="38180" x="1536700" y="3830638"/>
          <p14:tracePt t="38190" x="1554163" y="3830638"/>
          <p14:tracePt t="38207" x="1616075" y="3830638"/>
          <p14:tracePt t="38223" x="1724025" y="3830638"/>
          <p14:tracePt t="38241" x="1866900" y="3830638"/>
          <p14:tracePt t="38257" x="2044700" y="3830638"/>
          <p14:tracePt t="38273" x="2197100" y="3830638"/>
          <p14:tracePt t="38290" x="2366963" y="3830638"/>
          <p14:tracePt t="38307" x="2490788" y="3830638"/>
          <p14:tracePt t="38323" x="2598738" y="3830638"/>
          <p14:tracePt t="38340" x="2714625" y="3830638"/>
          <p14:tracePt t="38357" x="2741613" y="3822700"/>
          <p14:tracePt t="38374" x="2768600" y="3803650"/>
          <p14:tracePt t="38390" x="2795588" y="3795713"/>
          <p14:tracePt t="38407" x="2830513" y="3795713"/>
          <p14:tracePt t="38424" x="2884488" y="3786188"/>
          <p14:tracePt t="38441" x="2973388" y="3768725"/>
          <p14:tracePt t="38457" x="3071813" y="3751263"/>
          <p14:tracePt t="38474" x="3197225" y="3741738"/>
          <p14:tracePt t="38490" x="3330575" y="3714750"/>
          <p14:tracePt t="38507" x="3429000" y="3705225"/>
          <p14:tracePt t="38524" x="3562350" y="3705225"/>
          <p14:tracePt t="38541" x="3643313" y="3705225"/>
          <p14:tracePt t="38557" x="3732213" y="3705225"/>
          <p14:tracePt t="38574" x="3830638" y="3705225"/>
          <p14:tracePt t="38590" x="3911600" y="3705225"/>
          <p14:tracePt t="38607" x="4010025" y="3705225"/>
          <p14:tracePt t="38624" x="4081463" y="3705225"/>
          <p14:tracePt t="38641" x="4179888" y="3705225"/>
          <p14:tracePt t="38657" x="4232275" y="3705225"/>
          <p14:tracePt t="38674" x="4286250" y="3705225"/>
          <p14:tracePt t="38691" x="4322763" y="3714750"/>
          <p14:tracePt t="38707" x="4330700" y="3714750"/>
          <p14:tracePt t="38724" x="4340225" y="3714750"/>
          <p14:tracePt t="40813" x="4357688" y="3724275"/>
          <p14:tracePt t="40829" x="4384675" y="3724275"/>
          <p14:tracePt t="40837" x="4411663" y="3724275"/>
          <p14:tracePt t="40845" x="4438650" y="3724275"/>
          <p14:tracePt t="40859" x="4456113" y="3724275"/>
          <p14:tracePt t="40875" x="4518025" y="3724275"/>
          <p14:tracePt t="40892" x="4572000" y="3724275"/>
          <p14:tracePt t="40909" x="4616450" y="3724275"/>
          <p14:tracePt t="40926" x="4633913" y="3724275"/>
          <p14:tracePt t="40942" x="4679950" y="3724275"/>
          <p14:tracePt t="40959" x="4705350" y="3714750"/>
          <p14:tracePt t="40976" x="4741863" y="3705225"/>
          <p14:tracePt t="40992" x="4776788" y="3687763"/>
          <p14:tracePt t="41009" x="4822825" y="3687763"/>
          <p14:tracePt t="41026" x="4848225" y="3679825"/>
          <p14:tracePt t="41042" x="4867275" y="3679825"/>
          <p14:tracePt t="41702" x="4875213" y="3679825"/>
          <p14:tracePt t="41718" x="4875213" y="3687763"/>
          <p14:tracePt t="41814" x="4875213" y="3697288"/>
          <p14:tracePt t="41838" x="4875213" y="3714750"/>
          <p14:tracePt t="41846" x="4884738" y="3714750"/>
          <p14:tracePt t="41862" x="4894263" y="3714750"/>
          <p14:tracePt t="41870" x="4919663" y="3714750"/>
          <p14:tracePt t="41878" x="4929188" y="3714750"/>
          <p14:tracePt t="41893" x="4956175" y="3714750"/>
          <p14:tracePt t="41910" x="5010150" y="3724275"/>
          <p14:tracePt t="41927" x="5054600" y="3724275"/>
          <p14:tracePt t="41943" x="5099050" y="3724275"/>
          <p14:tracePt t="41960" x="5153025" y="3724275"/>
          <p14:tracePt t="41976" x="5170488" y="3724275"/>
          <p14:tracePt t="41993" x="5224463" y="3724275"/>
          <p14:tracePt t="42010" x="5313363" y="3741738"/>
          <p14:tracePt t="42026" x="5411788" y="3759200"/>
          <p14:tracePt t="42043" x="5537200" y="3786188"/>
          <p14:tracePt t="42060" x="5670550" y="3803650"/>
          <p14:tracePt t="42076" x="5786438" y="3813175"/>
          <p14:tracePt t="42094" x="5956300" y="3857625"/>
          <p14:tracePt t="42110" x="6010275" y="3857625"/>
          <p14:tracePt t="42127" x="6027738" y="3857625"/>
          <p14:tracePt t="42518" x="6037263" y="3857625"/>
          <p14:tracePt t="42534" x="6045200" y="3857625"/>
          <p14:tracePt t="42550" x="6054725" y="3857625"/>
          <p14:tracePt t="42566" x="6062663" y="3857625"/>
          <p14:tracePt t="42574" x="6089650" y="3848100"/>
          <p14:tracePt t="42590" x="6099175" y="3840163"/>
          <p14:tracePt t="42606" x="6116638" y="3840163"/>
          <p14:tracePt t="42622" x="6134100" y="3840163"/>
          <p14:tracePt t="42630" x="6143625" y="3840163"/>
          <p14:tracePt t="42646" x="6161088" y="3840163"/>
          <p14:tracePt t="42660" x="6170613" y="3840163"/>
          <p14:tracePt t="42677" x="6197600" y="3840163"/>
          <p14:tracePt t="42694" x="6232525" y="3840163"/>
          <p14:tracePt t="42710" x="6242050" y="3840163"/>
          <p14:tracePt t="42727" x="6259513" y="3840163"/>
          <p14:tracePt t="42744" x="6269038" y="3840163"/>
          <p14:tracePt t="42760" x="6286500" y="3840163"/>
          <p14:tracePt t="42777" x="6313488" y="3840163"/>
          <p14:tracePt t="42794" x="6340475" y="3840163"/>
          <p14:tracePt t="42810" x="6375400" y="3840163"/>
          <p14:tracePt t="42827" x="6384925" y="3840163"/>
          <p14:tracePt t="42844" x="6394450" y="3840163"/>
          <p14:tracePt t="42902" x="6402388" y="3840163"/>
          <p14:tracePt t="42910" x="6411913" y="3840163"/>
          <p14:tracePt t="42926" x="6419850" y="3840163"/>
          <p14:tracePt t="42958" x="6429375" y="3840163"/>
          <p14:tracePt t="42982" x="6438900" y="3840163"/>
          <p14:tracePt t="43726" x="6446838" y="3840163"/>
          <p14:tracePt t="43734" x="6456363" y="3840163"/>
          <p14:tracePt t="43744" x="6473825" y="3840163"/>
          <p14:tracePt t="43761" x="6491288" y="3840163"/>
          <p14:tracePt t="43778" x="6510338" y="3840163"/>
          <p14:tracePt t="43795" x="6518275" y="3840163"/>
          <p14:tracePt t="43811" x="6518275" y="3830638"/>
          <p14:tracePt t="43828" x="6527800" y="3830638"/>
          <p14:tracePt t="44455" x="6518275" y="3830638"/>
          <p14:tracePt t="44463" x="6483350" y="3813175"/>
          <p14:tracePt t="44471" x="6429375" y="3803650"/>
          <p14:tracePt t="44479" x="6348413" y="3795713"/>
          <p14:tracePt t="44495" x="6143625" y="3795713"/>
          <p14:tracePt t="44512" x="5884863" y="3786188"/>
          <p14:tracePt t="44529" x="5518150" y="3751263"/>
          <p14:tracePt t="44545" x="5143500" y="3732213"/>
          <p14:tracePt t="44562" x="4884738" y="3732213"/>
          <p14:tracePt t="44579" x="4660900" y="3732213"/>
          <p14:tracePt t="44595" x="4438650" y="3768725"/>
          <p14:tracePt t="44612" x="4259263" y="3795713"/>
          <p14:tracePt t="44629" x="4152900" y="3813175"/>
          <p14:tracePt t="44645" x="4062413" y="3813175"/>
          <p14:tracePt t="44662" x="3990975" y="3813175"/>
          <p14:tracePt t="44679" x="3919538" y="3813175"/>
          <p14:tracePt t="44695" x="3857625" y="3813175"/>
          <p14:tracePt t="44712" x="3822700" y="3813175"/>
          <p14:tracePt t="44729" x="3751263" y="3813175"/>
          <p14:tracePt t="44746" x="3660775" y="3786188"/>
          <p14:tracePt t="44762" x="3562350" y="3751263"/>
          <p14:tracePt t="44779" x="3500438" y="3741738"/>
          <p14:tracePt t="44796" x="3446463" y="3724275"/>
          <p14:tracePt t="44812" x="3419475" y="3724275"/>
          <p14:tracePt t="44951" x="3411538" y="3724275"/>
          <p14:tracePt t="44959" x="3411538" y="3714750"/>
          <p14:tracePt t="44999" x="3429000" y="3697288"/>
          <p14:tracePt t="45015" x="3438525" y="3697288"/>
          <p14:tracePt t="45023" x="3446463" y="3697288"/>
          <p14:tracePt t="45031" x="3465513" y="3697288"/>
          <p14:tracePt t="45046" x="3473450" y="3697288"/>
          <p14:tracePt t="45062" x="3527425" y="3697288"/>
          <p14:tracePt t="45079" x="3598863" y="3687763"/>
          <p14:tracePt t="45096" x="3670300" y="3687763"/>
          <p14:tracePt t="45113" x="3741738" y="3687763"/>
          <p14:tracePt t="45129" x="3813175" y="3687763"/>
          <p14:tracePt t="45146" x="3911600" y="3687763"/>
          <p14:tracePt t="45162" x="4044950" y="3687763"/>
          <p14:tracePt t="45179" x="4152900" y="3687763"/>
          <p14:tracePt t="45196" x="4251325" y="3687763"/>
          <p14:tracePt t="45212" x="4357688" y="3687763"/>
          <p14:tracePt t="45229" x="4473575" y="3705225"/>
          <p14:tracePt t="45246" x="4537075" y="3724275"/>
          <p14:tracePt t="45263" x="4589463" y="3741738"/>
          <p14:tracePt t="45431" x="4598988" y="3741738"/>
          <p14:tracePt t="45456" x="4598988" y="3759200"/>
          <p14:tracePt t="45463" x="4598988" y="3768725"/>
          <p14:tracePt t="47320" x="4616450" y="3776663"/>
          <p14:tracePt t="47328" x="4670425" y="3776663"/>
          <p14:tracePt t="47336" x="4741863" y="3776663"/>
          <p14:tracePt t="47348" x="4830763" y="3751263"/>
          <p14:tracePt t="47364" x="5045075" y="3751263"/>
          <p14:tracePt t="47381" x="5295900" y="3751263"/>
          <p14:tracePt t="47398" x="5608638" y="3751263"/>
          <p14:tracePt t="47415" x="5929313" y="3751263"/>
          <p14:tracePt t="47431" x="6180138" y="3751263"/>
          <p14:tracePt t="47448" x="6537325" y="3795713"/>
          <p14:tracePt t="47465" x="6751638" y="3795713"/>
          <p14:tracePt t="47481" x="6938963" y="3795713"/>
          <p14:tracePt t="47498" x="7072313" y="3786188"/>
          <p14:tracePt t="47514" x="7143750" y="3751263"/>
          <p14:tracePt t="47531" x="7188200" y="3724275"/>
          <p14:tracePt t="47548" x="7205663" y="3724275"/>
          <p14:tracePt t="47624" x="7215188" y="3724275"/>
          <p14:tracePt t="47641" x="7232650" y="3724275"/>
          <p14:tracePt t="47649" x="7251700" y="3714750"/>
          <p14:tracePt t="47656" x="7269163" y="3714750"/>
          <p14:tracePt t="47665" x="7277100" y="3714750"/>
          <p14:tracePt t="47681" x="7313613" y="3714750"/>
          <p14:tracePt t="47698" x="7331075" y="3714750"/>
          <p14:tracePt t="47715" x="7358063" y="3714750"/>
          <p14:tracePt t="47732" x="7375525" y="3714750"/>
          <p14:tracePt t="47748" x="7394575" y="3705225"/>
          <p14:tracePt t="47765" x="7439025" y="3705225"/>
          <p14:tracePt t="47782" x="7491413" y="3697288"/>
          <p14:tracePt t="47798" x="7572375" y="3679825"/>
          <p14:tracePt t="47815" x="7688263" y="3679825"/>
          <p14:tracePt t="47832" x="7823200" y="3670300"/>
          <p14:tracePt t="47849" x="8054975" y="3633788"/>
          <p14:tracePt t="47865" x="8180388" y="3625850"/>
          <p14:tracePt t="47882" x="8277225" y="3598863"/>
          <p14:tracePt t="47898" x="8358188" y="3589338"/>
          <p14:tracePt t="47915" x="8420100" y="3589338"/>
          <p14:tracePt t="47932" x="8456613" y="3589338"/>
          <p14:tracePt t="47948" x="8518525" y="3589338"/>
          <p14:tracePt t="47965" x="8589963" y="3589338"/>
          <p14:tracePt t="47982" x="8680450" y="3598863"/>
          <p14:tracePt t="47998" x="8804275" y="3616325"/>
          <p14:tracePt t="48015" x="8912225" y="3625850"/>
          <p14:tracePt t="48032" x="9018588" y="3643313"/>
          <p14:tracePt t="48049" x="9117013" y="3652838"/>
          <p14:tracePt t="48065" x="9161463" y="3652838"/>
          <p14:tracePt t="48082" x="9215438" y="3652838"/>
          <p14:tracePt t="48098" x="9242425" y="3652838"/>
          <p14:tracePt t="48115" x="9251950" y="3643313"/>
          <p14:tracePt t="48132" x="9269413" y="3643313"/>
          <p14:tracePt t="51338" x="9259888" y="3643313"/>
          <p14:tracePt t="51354" x="9242425" y="3643313"/>
          <p14:tracePt t="51362" x="9224963" y="3643313"/>
          <p14:tracePt t="51370" x="9215438" y="3652838"/>
          <p14:tracePt t="51384" x="9180513" y="3652838"/>
          <p14:tracePt t="51401" x="9082088" y="3652838"/>
          <p14:tracePt t="51418" x="8840788" y="3652838"/>
          <p14:tracePt t="51435" x="8599488" y="3652838"/>
          <p14:tracePt t="51451" x="8232775" y="3660775"/>
          <p14:tracePt t="51468" x="7680325" y="3660775"/>
          <p14:tracePt t="51485" x="7018338" y="3660775"/>
          <p14:tracePt t="51502" x="6340475" y="3660775"/>
          <p14:tracePt t="51518" x="5572125" y="3660775"/>
          <p14:tracePt t="51535" x="4724400" y="3660775"/>
          <p14:tracePt t="51551" x="3911600" y="3732213"/>
          <p14:tracePt t="51568" x="3276600" y="3919538"/>
          <p14:tracePt t="51585" x="2724150" y="4152900"/>
          <p14:tracePt t="51601" x="2268538" y="4429125"/>
          <p14:tracePt t="51603" x="2081213" y="4554538"/>
          <p14:tracePt t="51618" x="1847850" y="4714875"/>
          <p14:tracePt t="51635" x="1704975" y="4884738"/>
          <p14:tracePt t="51651" x="1598613" y="5000625"/>
          <p14:tracePt t="51668" x="1527175" y="5108575"/>
          <p14:tracePt t="51685" x="1465263" y="5187950"/>
          <p14:tracePt t="51702" x="1419225" y="5286375"/>
          <p14:tracePt t="51718" x="1357313" y="5419725"/>
          <p14:tracePt t="51735" x="1312863" y="5572125"/>
          <p14:tracePt t="51752" x="1258888" y="5741988"/>
          <p14:tracePt t="51768" x="1223963" y="5848350"/>
          <p14:tracePt t="51785" x="1179513" y="5965825"/>
          <p14:tracePt t="51802" x="1160463" y="6062663"/>
          <p14:tracePt t="51819" x="1133475" y="6161088"/>
          <p14:tracePt t="51835" x="1125538" y="6224588"/>
          <p14:tracePt t="51851" x="1125538" y="6276975"/>
          <p14:tracePt t="51868" x="1125538" y="6340475"/>
          <p14:tracePt t="51885" x="1125538" y="6438900"/>
          <p14:tracePt t="51902" x="1125538" y="6518275"/>
          <p14:tracePt t="52731" x="2027238" y="6500813"/>
          <p14:tracePt t="52747" x="2036763" y="6500813"/>
          <p14:tracePt t="52755" x="2036763" y="6491288"/>
          <p14:tracePt t="52771" x="2044700" y="6491288"/>
          <p14:tracePt t="52786" x="2044700" y="6483350"/>
          <p14:tracePt t="52802" x="2054225" y="6473825"/>
          <p14:tracePt t="52819" x="2062163" y="6465888"/>
          <p14:tracePt t="52843" x="2071688" y="6465888"/>
          <p14:tracePt t="52852" x="2081213" y="6456363"/>
          <p14:tracePt t="52869" x="2089150" y="6446838"/>
          <p14:tracePt t="52886" x="2108200" y="6446838"/>
          <p14:tracePt t="52902" x="2125663" y="6429375"/>
          <p14:tracePt t="52919" x="2133600" y="6419850"/>
          <p14:tracePt t="53459" x="2143125" y="6419850"/>
          <p14:tracePt t="53475" x="2160588" y="6419850"/>
          <p14:tracePt t="53491" x="2170113" y="6419850"/>
          <p14:tracePt t="53499" x="2179638" y="6402388"/>
          <p14:tracePt t="53507" x="2187575" y="6384925"/>
          <p14:tracePt t="53520" x="2187575" y="6357938"/>
          <p14:tracePt t="53536" x="2187575" y="6296025"/>
          <p14:tracePt t="53553" x="2197100" y="6259513"/>
          <p14:tracePt t="53570" x="2179638" y="6197600"/>
          <p14:tracePt t="53587" x="2089150" y="6072188"/>
          <p14:tracePt t="53603" x="2017713" y="6018213"/>
          <p14:tracePt t="53620" x="1946275" y="6000750"/>
          <p14:tracePt t="53636" x="1911350" y="5983288"/>
          <p14:tracePt t="53653" x="1874838" y="5983288"/>
          <p14:tracePt t="53670" x="1847850" y="5983288"/>
          <p14:tracePt t="53687" x="1830388" y="5983288"/>
          <p14:tracePt t="53720" x="1812925" y="5983288"/>
          <p14:tracePt t="53739" x="1803400" y="5991225"/>
          <p14:tracePt t="53753" x="1803400" y="6000750"/>
          <p14:tracePt t="53770" x="1803400" y="6010275"/>
          <p14:tracePt t="53787" x="1803400" y="6027738"/>
          <p14:tracePt t="53803" x="1803400" y="6037263"/>
          <p14:tracePt t="53836" x="1803400" y="6045200"/>
          <p14:tracePt t="53853" x="1822450" y="6045200"/>
          <p14:tracePt t="53870" x="1830388" y="6045200"/>
          <p14:tracePt t="53887" x="1847850" y="6045200"/>
          <p14:tracePt t="53939" x="1847850" y="6027738"/>
          <p14:tracePt t="53947" x="1830388" y="6018213"/>
          <p14:tracePt t="53955" x="1795463" y="6000750"/>
          <p14:tracePt t="53970" x="1741488" y="5991225"/>
          <p14:tracePt t="53987" x="1544638" y="5956300"/>
          <p14:tracePt t="54003" x="1428750" y="5938838"/>
          <p14:tracePt t="54020" x="1339850" y="5938838"/>
          <p14:tracePt t="54037" x="1303338" y="5938838"/>
          <p14:tracePt t="54083" x="1303338" y="5956300"/>
          <p14:tracePt t="54091" x="1303338" y="5973763"/>
          <p14:tracePt t="54103" x="1303338" y="5991225"/>
          <p14:tracePt t="54120" x="1357313" y="6027738"/>
          <p14:tracePt t="54137" x="1455738" y="6054725"/>
          <p14:tracePt t="54154" x="1527175" y="6054725"/>
          <p14:tracePt t="54170" x="1589088" y="6054725"/>
          <p14:tracePt t="54187" x="1616075" y="6054725"/>
          <p14:tracePt t="54203" x="1625600" y="6054725"/>
          <p14:tracePt t="54300" x="1633538" y="6045200"/>
          <p14:tracePt t="54323" x="1652588" y="6045200"/>
          <p14:tracePt t="54331" x="1679575" y="6045200"/>
          <p14:tracePt t="54339" x="1704975" y="6045200"/>
          <p14:tracePt t="54354" x="1751013" y="6045200"/>
          <p14:tracePt t="54370" x="1884363" y="6027738"/>
          <p14:tracePt t="54387" x="2187575" y="6027738"/>
          <p14:tracePt t="54404" x="2428875" y="6018213"/>
          <p14:tracePt t="54420" x="2652713" y="5983288"/>
          <p14:tracePt t="54437" x="2813050" y="5973763"/>
          <p14:tracePt t="54454" x="2919413" y="5965825"/>
          <p14:tracePt t="54471" x="2955925" y="5956300"/>
          <p14:tracePt t="54487" x="2982913" y="5956300"/>
          <p14:tracePt t="54504" x="3009900" y="5956300"/>
          <p14:tracePt t="54521" x="3062288" y="5938838"/>
          <p14:tracePt t="54537" x="3143250" y="5938838"/>
          <p14:tracePt t="54554" x="3241675" y="5938838"/>
          <p14:tracePt t="54571" x="3375025" y="5938838"/>
          <p14:tracePt t="54587" x="3562350" y="5938838"/>
          <p14:tracePt t="54604" x="3724275" y="5938838"/>
          <p14:tracePt t="54621" x="3884613" y="5946775"/>
          <p14:tracePt t="54637" x="4081463" y="5946775"/>
          <p14:tracePt t="54654" x="4259263" y="5946775"/>
          <p14:tracePt t="54671" x="4402138" y="5946775"/>
          <p14:tracePt t="54687" x="4527550" y="5946775"/>
          <p14:tracePt t="54704" x="4625975" y="5946775"/>
          <p14:tracePt t="54721" x="4705350" y="5946775"/>
          <p14:tracePt t="54738" x="4776788" y="5946775"/>
          <p14:tracePt t="54754" x="4875213" y="5946775"/>
          <p14:tracePt t="54771" x="5054600" y="5946775"/>
          <p14:tracePt t="54788" x="5187950" y="5956300"/>
          <p14:tracePt t="54804" x="5295900" y="5956300"/>
          <p14:tracePt t="54821" x="5419725" y="5983288"/>
          <p14:tracePt t="54837" x="5545138" y="6018213"/>
          <p14:tracePt t="54854" x="5688013" y="6037263"/>
          <p14:tracePt t="54871" x="5848350" y="6054725"/>
          <p14:tracePt t="54887" x="5965825" y="6072188"/>
          <p14:tracePt t="54904" x="6072188" y="6081713"/>
          <p14:tracePt t="54921" x="6143625" y="6089650"/>
          <p14:tracePt t="54938" x="6188075" y="6108700"/>
          <p14:tracePt t="54954" x="6205538" y="6108700"/>
          <p14:tracePt t="54971" x="6224588" y="6108700"/>
          <p14:tracePt t="55108" x="6224588" y="6089650"/>
          <p14:tracePt t="55116" x="6205538" y="6089650"/>
          <p14:tracePt t="55124" x="6153150" y="6072188"/>
          <p14:tracePt t="55137" x="6126163" y="6072188"/>
          <p14:tracePt t="55154" x="6010275" y="6037263"/>
          <p14:tracePt t="55171" x="5822950" y="5983288"/>
          <p14:tracePt t="55188" x="5688013" y="5938838"/>
          <p14:tracePt t="55205" x="5562600" y="5911850"/>
          <p14:tracePt t="55221" x="5446713" y="5894388"/>
          <p14:tracePt t="55238" x="5313363" y="5857875"/>
          <p14:tracePt t="55255" x="5187950" y="5848350"/>
          <p14:tracePt t="55271" x="5072063" y="5848350"/>
          <p14:tracePt t="55288" x="4983163" y="5848350"/>
          <p14:tracePt t="55305" x="4867275" y="5848350"/>
          <p14:tracePt t="55321" x="4732338" y="5848350"/>
          <p14:tracePt t="55338" x="4625975" y="5848350"/>
          <p14:tracePt t="55355" x="4500563" y="5848350"/>
          <p14:tracePt t="55372" x="4286250" y="5830888"/>
          <p14:tracePt t="55388" x="4152900" y="5813425"/>
          <p14:tracePt t="55405" x="4010025" y="5803900"/>
          <p14:tracePt t="55421" x="3857625" y="5803900"/>
          <p14:tracePt t="55438" x="3741738" y="5803900"/>
          <p14:tracePt t="55455" x="3633788" y="5803900"/>
          <p14:tracePt t="55472" x="3581400" y="5803900"/>
          <p14:tracePt t="55488" x="3554413" y="5813425"/>
          <p14:tracePt t="55505" x="3517900" y="5840413"/>
          <p14:tracePt t="55522" x="3500438" y="5857875"/>
          <p14:tracePt t="55538" x="3465513" y="5875338"/>
          <p14:tracePt t="55555" x="3446463" y="5894388"/>
          <p14:tracePt t="55572" x="3429000" y="5929313"/>
          <p14:tracePt t="55588" x="3429000" y="5938838"/>
          <p14:tracePt t="55605" x="3429000" y="5965825"/>
          <p14:tracePt t="55622" x="3429000" y="6010275"/>
          <p14:tracePt t="55638" x="3429000" y="6062663"/>
          <p14:tracePt t="55655" x="3429000" y="6116638"/>
          <p14:tracePt t="55672" x="3446463" y="6161088"/>
          <p14:tracePt t="55688" x="3455988" y="6197600"/>
          <p14:tracePt t="55705" x="3482975" y="6224588"/>
          <p14:tracePt t="55722" x="3500438" y="6242050"/>
          <p14:tracePt t="55738" x="3544888" y="6269038"/>
          <p14:tracePt t="55755" x="3598863" y="6286500"/>
          <p14:tracePt t="55772" x="3768725" y="6367463"/>
          <p14:tracePt t="55788" x="3884613" y="6394450"/>
          <p14:tracePt t="55805" x="4010025" y="6429375"/>
          <p14:tracePt t="55822" x="4098925" y="6465888"/>
          <p14:tracePt t="55838" x="4187825" y="6483350"/>
          <p14:tracePt t="55855" x="4232275" y="6491288"/>
          <p14:tracePt t="55872" x="4303713" y="6518275"/>
          <p14:tracePt t="55888" x="4394200" y="6537325"/>
          <p14:tracePt t="55905" x="4510088" y="6537325"/>
          <p14:tracePt t="55922" x="4660900" y="6562725"/>
          <p14:tracePt t="55938" x="4813300" y="6581775"/>
          <p14:tracePt t="55955" x="4983163" y="6589713"/>
          <p14:tracePt t="55972" x="5268913" y="6589713"/>
          <p14:tracePt t="55988" x="5429250" y="6608763"/>
          <p14:tracePt t="56005" x="5581650" y="6634163"/>
          <p14:tracePt t="56022" x="5715000" y="6653213"/>
          <p14:tracePt t="56038" x="5822950" y="6670675"/>
          <p14:tracePt t="56055" x="5848350" y="6680200"/>
          <p14:tracePt t="56072" x="5884863" y="6680200"/>
          <p14:tracePt t="56088" x="5938838" y="6680200"/>
          <p14:tracePt t="56105" x="6010275" y="6680200"/>
          <p14:tracePt t="56122" x="6134100" y="6680200"/>
          <p14:tracePt t="56138" x="6269038" y="6680200"/>
          <p14:tracePt t="56155" x="6348413" y="6680200"/>
          <p14:tracePt t="56172" x="6465888" y="6670675"/>
          <p14:tracePt t="56189" x="6483350" y="6661150"/>
          <p14:tracePt t="56222" x="6500813" y="6653213"/>
          <p14:tracePt t="56238" x="6500813" y="6643688"/>
          <p14:tracePt t="56255" x="6500813" y="6616700"/>
          <p14:tracePt t="56272" x="6491288" y="6581775"/>
          <p14:tracePt t="56289" x="6456363" y="6537325"/>
          <p14:tracePt t="56305" x="6429375" y="6500813"/>
          <p14:tracePt t="56322" x="6411913" y="6473825"/>
          <p14:tracePt t="56339" x="6394450" y="6438900"/>
          <p14:tracePt t="56355" x="6367463" y="6394450"/>
          <p14:tracePt t="56372" x="6330950" y="6323013"/>
          <p14:tracePt t="56389" x="6303963" y="6259513"/>
          <p14:tracePt t="56406" x="6259513" y="6180138"/>
          <p14:tracePt t="56422" x="6242050" y="6143625"/>
          <p14:tracePt t="56439" x="6215063" y="6099175"/>
          <p14:tracePt t="56455" x="6180138" y="6072188"/>
          <p14:tracePt t="56472" x="6161088" y="6045200"/>
          <p14:tracePt t="56489" x="6126163" y="6027738"/>
          <p14:tracePt t="56506" x="6099175" y="6010275"/>
          <p14:tracePt t="56522" x="6037263" y="5991225"/>
          <p14:tracePt t="56539" x="5991225" y="5983288"/>
          <p14:tracePt t="56556" x="5919788" y="5983288"/>
          <p14:tracePt t="56573" x="5741988" y="5983288"/>
          <p14:tracePt t="56589" x="5616575" y="5946775"/>
          <p14:tracePt t="56605" x="5491163" y="5938838"/>
          <p14:tracePt t="56622" x="5357813" y="5911850"/>
          <p14:tracePt t="56639" x="5259388" y="5902325"/>
          <p14:tracePt t="56656" x="5133975" y="5857875"/>
          <p14:tracePt t="56673" x="5045075" y="5848350"/>
          <p14:tracePt t="56689" x="4929188" y="5813425"/>
          <p14:tracePt t="56706" x="4822825" y="5803900"/>
          <p14:tracePt t="56722" x="4714875" y="5795963"/>
          <p14:tracePt t="56739" x="4581525" y="5795963"/>
          <p14:tracePt t="56756" x="4456113" y="5795963"/>
          <p14:tracePt t="56773" x="4286250" y="5795963"/>
          <p14:tracePt t="56789" x="4170363" y="5795963"/>
          <p14:tracePt t="56806" x="4062413" y="5795963"/>
          <p14:tracePt t="56822" x="3919538" y="5795963"/>
          <p14:tracePt t="56839" x="3751263" y="5822950"/>
          <p14:tracePt t="56856" x="3608388" y="5867400"/>
          <p14:tracePt t="56873" x="3473450" y="5894388"/>
          <p14:tracePt t="56889" x="3384550" y="5938838"/>
          <p14:tracePt t="56906" x="3330575" y="5973763"/>
          <p14:tracePt t="56923" x="3276600" y="6010275"/>
          <p14:tracePt t="56939" x="3197225" y="6062663"/>
          <p14:tracePt t="56956" x="3152775" y="6134100"/>
          <p14:tracePt t="56973" x="3108325" y="6224588"/>
          <p14:tracePt t="56989" x="3089275" y="6286500"/>
          <p14:tracePt t="57006" x="3089275" y="6330950"/>
          <p14:tracePt t="57023" x="3089275" y="6357938"/>
          <p14:tracePt t="57040" x="3098800" y="6402388"/>
          <p14:tracePt t="57056" x="3133725" y="6438900"/>
          <p14:tracePt t="57073" x="3197225" y="6473825"/>
          <p14:tracePt t="57089" x="3313113" y="6518275"/>
          <p14:tracePt t="57106" x="3446463" y="6554788"/>
          <p14:tracePt t="57123" x="3598863" y="6608763"/>
          <p14:tracePt t="57139" x="3786188" y="6670675"/>
          <p14:tracePt t="57156" x="3965575" y="6705600"/>
          <p14:tracePt t="57157" x="4089400" y="6751638"/>
          <p14:tracePt t="57173" x="4348163" y="6804025"/>
          <p14:tracePt t="57189" x="4625975" y="6813550"/>
          <p14:tracePt t="57206" x="4983163" y="6823075"/>
          <p14:tracePt t="57223" x="5295900" y="6823075"/>
          <p14:tracePt t="57239" x="5537200" y="6823075"/>
          <p14:tracePt t="57256" x="5724525" y="6823075"/>
          <p14:tracePt t="57273" x="5875338" y="6823075"/>
          <p14:tracePt t="57289" x="6000750" y="6823075"/>
          <p14:tracePt t="57306" x="6089650" y="6823075"/>
          <p14:tracePt t="57323" x="6188075" y="6786563"/>
          <p14:tracePt t="57340" x="6251575" y="6751638"/>
          <p14:tracePt t="57356" x="6286500" y="6724650"/>
          <p14:tracePt t="57373" x="6313488" y="6661150"/>
          <p14:tracePt t="57390" x="6323013" y="6626225"/>
          <p14:tracePt t="57406" x="6323013" y="6599238"/>
          <p14:tracePt t="57423" x="6323013" y="6554788"/>
          <p14:tracePt t="57440" x="6313488" y="6518275"/>
          <p14:tracePt t="57456" x="6296025" y="6491288"/>
          <p14:tracePt t="57473" x="6269038" y="6473825"/>
          <p14:tracePt t="57490" x="6242050" y="6438900"/>
          <p14:tracePt t="57506" x="6224588" y="6411913"/>
          <p14:tracePt t="57523" x="6205538" y="6394450"/>
          <p14:tracePt t="57540" x="6170613" y="6348413"/>
          <p14:tracePt t="57557" x="6108700" y="6313488"/>
          <p14:tracePt t="57573" x="6081713" y="6303963"/>
          <p14:tracePt t="57590" x="6045200" y="6296025"/>
          <p14:tracePt t="57606" x="6027738" y="6276975"/>
          <p14:tracePt t="57629" x="6018213" y="6276975"/>
          <p14:tracePt t="57653" x="6010275" y="6276975"/>
          <p14:tracePt t="57669" x="6000750" y="6276975"/>
          <p14:tracePt t="57693" x="5991225" y="6276975"/>
          <p14:tracePt t="57709" x="5983288" y="6276975"/>
          <p14:tracePt t="57717" x="5973763" y="6276975"/>
          <p14:tracePt t="57725" x="5973763" y="6286500"/>
          <p14:tracePt t="57789" x="5965825" y="6286500"/>
          <p14:tracePt t="57797" x="5956300" y="6286500"/>
          <p14:tracePt t="57813" x="5946775" y="6286500"/>
          <p14:tracePt t="57853" x="5938838" y="6286500"/>
          <p14:tracePt t="57869" x="5929313" y="6286500"/>
          <p14:tracePt t="57877" x="5919788" y="6286500"/>
          <p14:tracePt t="57890" x="5911850" y="6286500"/>
          <p14:tracePt t="57907" x="5911850" y="6276975"/>
          <p14:tracePt t="57923" x="5894388" y="6269038"/>
          <p14:tracePt t="57941" x="5894388" y="6251575"/>
          <p14:tracePt t="57957" x="5884863" y="6251575"/>
          <p14:tracePt t="58045" x="5875338" y="6251575"/>
          <p14:tracePt t="58077" x="5867400" y="6251575"/>
          <p14:tracePt t="58093" x="5857875" y="6251575"/>
          <p14:tracePt t="58902" x="5867400" y="6251575"/>
          <p14:tracePt t="58910" x="5902325" y="6242050"/>
          <p14:tracePt t="58918" x="5946775" y="6242050"/>
          <p14:tracePt t="58926" x="6027738" y="6215063"/>
          <p14:tracePt t="58941" x="6170613" y="6215063"/>
          <p14:tracePt t="58958" x="6313488" y="6215063"/>
          <p14:tracePt t="58974" x="6456363" y="6197600"/>
          <p14:tracePt t="58991" x="6589713" y="6197600"/>
          <p14:tracePt t="59008" x="6742113" y="6197600"/>
          <p14:tracePt t="59024" x="6875463" y="6197600"/>
          <p14:tracePt t="59041" x="7027863" y="6197600"/>
          <p14:tracePt t="59057" x="7153275" y="6188075"/>
          <p14:tracePt t="59075" x="7224713" y="6180138"/>
          <p14:tracePt t="59091" x="7286625" y="6180138"/>
          <p14:tracePt t="59108" x="7304088" y="6180138"/>
          <p14:tracePt t="59124" x="7323138" y="6170613"/>
          <p14:tracePt t="59230" x="7331075" y="6170613"/>
          <p14:tracePt t="59254" x="7331075" y="6180138"/>
          <p14:tracePt t="59262" x="7331075" y="6188075"/>
          <p14:tracePt t="59278" x="7331075" y="6197600"/>
          <p14:tracePt t="59286" x="7331075" y="6205538"/>
          <p14:tracePt t="59294" x="7331075" y="6215063"/>
          <p14:tracePt t="59308" x="7331075" y="6224588"/>
          <p14:tracePt t="59325" x="7340600" y="6242050"/>
          <p14:tracePt t="59342" x="7340600" y="6286500"/>
          <p14:tracePt t="59358" x="7340600" y="6323013"/>
          <p14:tracePt t="59375" x="7340600" y="6419850"/>
          <p14:tracePt t="59391" x="7348538" y="6456363"/>
          <p14:tracePt t="59408" x="7348538" y="6491288"/>
          <p14:tracePt t="59425" x="7358063" y="6500813"/>
          <p14:tracePt t="59458" x="7358063" y="6510338"/>
          <p14:tracePt t="59734" x="7358063" y="6500813"/>
          <p14:tracePt t="59950" x="7348538" y="6500813"/>
          <p14:tracePt t="59990" x="7340600" y="6500813"/>
          <p14:tracePt t="60006" x="7331075" y="6491288"/>
          <p14:tracePt t="60150" x="7323138" y="6491288"/>
          <p14:tracePt t="60862" x="7323138" y="6500813"/>
          <p14:tracePt t="60870" x="7340600" y="6500813"/>
          <p14:tracePt t="60878" x="7375525" y="6500813"/>
          <p14:tracePt t="60893" x="7402513" y="6510338"/>
          <p14:tracePt t="60909" x="7473950" y="6510338"/>
          <p14:tracePt t="60926" x="7589838" y="6527800"/>
          <p14:tracePt t="60943" x="7653338" y="6527800"/>
          <p14:tracePt t="60959" x="7697788" y="6527800"/>
          <p14:tracePt t="60976" x="7724775" y="6527800"/>
          <p14:tracePt t="60993" x="7742238" y="6527800"/>
          <p14:tracePt t="61009" x="7777163" y="6527800"/>
          <p14:tracePt t="61026" x="7823200" y="6527800"/>
          <p14:tracePt t="61043" x="7875588" y="6527800"/>
          <p14:tracePt t="61060" x="7920038" y="6527800"/>
          <p14:tracePt t="61076" x="7983538" y="6527800"/>
          <p14:tracePt t="61093" x="8037513" y="6527800"/>
          <p14:tracePt t="61110" x="8081963" y="6527800"/>
          <p14:tracePt t="61111" x="8099425" y="6527800"/>
          <p14:tracePt t="61126" x="8134350" y="6518275"/>
          <p14:tracePt t="61143" x="8153400" y="6510338"/>
          <p14:tracePt t="61160" x="8170863" y="6500813"/>
          <p14:tracePt t="61193" x="8188325" y="6491288"/>
          <p14:tracePt t="61210" x="8197850" y="6491288"/>
          <p14:tracePt t="61226" x="8205788" y="6483350"/>
          <p14:tracePt t="61244" x="8232775" y="6465888"/>
          <p14:tracePt t="61260" x="8259763" y="6465888"/>
          <p14:tracePt t="61277" x="8269288" y="6456363"/>
          <p14:tracePt t="61293" x="8296275" y="6446838"/>
          <p14:tracePt t="61310" x="8313738" y="6438900"/>
          <p14:tracePt t="61326" x="8348663" y="6411913"/>
          <p14:tracePt t="61343" x="8375650" y="6411913"/>
          <p14:tracePt t="61360" x="8420100" y="6402388"/>
          <p14:tracePt t="61376" x="8474075" y="6394450"/>
          <p14:tracePt t="61393" x="8528050" y="6384925"/>
          <p14:tracePt t="61410" x="8572500" y="6384925"/>
          <p14:tracePt t="61426" x="8616950" y="6384925"/>
          <p14:tracePt t="61443" x="8680450" y="6384925"/>
          <p14:tracePt t="61460" x="8732838" y="6375400"/>
          <p14:tracePt t="61477" x="8786813" y="6375400"/>
          <p14:tracePt t="61493" x="8848725" y="6375400"/>
          <p14:tracePt t="61510" x="8920163" y="6367463"/>
          <p14:tracePt t="61527" x="8991600" y="6367463"/>
          <p14:tracePt t="61544" x="9063038" y="6367463"/>
          <p14:tracePt t="61560" x="9109075" y="6367463"/>
          <p14:tracePt t="61577" x="9153525" y="6367463"/>
          <p14:tracePt t="61593" x="9170988" y="6367463"/>
          <p14:tracePt t="61610" x="9188450" y="6367463"/>
          <p14:tracePt t="61831" x="9180513" y="6375400"/>
          <p14:tracePt t="61895" x="9170988" y="6384925"/>
          <p14:tracePt t="61999" x="9161463" y="6384925"/>
          <p14:tracePt t="62175" x="9170988" y="6384925"/>
          <p14:tracePt t="62183" x="9188450" y="6384925"/>
          <p14:tracePt t="62194" x="9205913" y="6384925"/>
          <p14:tracePt t="62210" x="9269413" y="6384925"/>
          <p14:tracePt t="62227" x="9385300" y="6384925"/>
          <p14:tracePt t="62244" x="9466263" y="6384925"/>
          <p14:tracePt t="62260" x="9528175" y="6384925"/>
          <p14:tracePt t="62277" x="9563100" y="6384925"/>
          <p14:tracePt t="62294" x="9582150" y="6384925"/>
          <p14:tracePt t="62310" x="9590088" y="6384925"/>
          <p14:tracePt t="62327" x="9599613" y="6375400"/>
          <p14:tracePt t="62344" x="9609138" y="6375400"/>
          <p14:tracePt t="62360" x="9617075" y="6375400"/>
          <p14:tracePt t="62394" x="9626600" y="6375400"/>
          <p14:tracePt t="62410" x="9634538" y="6375400"/>
          <p14:tracePt t="62427" x="9644063" y="6375400"/>
          <p14:tracePt t="62444" x="9661525" y="6375400"/>
          <p14:tracePt t="62544" x="9671050" y="6375400"/>
          <p14:tracePt t="62728" x="9680575" y="6375400"/>
          <p14:tracePt t="63008" x="9698038" y="6375400"/>
          <p14:tracePt t="63016" x="9725025" y="6375400"/>
          <p14:tracePt t="63028" x="9752013" y="6375400"/>
          <p14:tracePt t="63044" x="9831388" y="6375400"/>
          <p14:tracePt t="63061" x="9939338" y="6384925"/>
          <p14:tracePt t="63078" x="10072688" y="6419850"/>
          <p14:tracePt t="63094" x="10206038" y="6429375"/>
          <p14:tracePt t="63111" x="10394950" y="6446838"/>
          <p14:tracePt t="63128" x="10483850" y="6446838"/>
          <p14:tracePt t="63144" x="10572750" y="6446838"/>
          <p14:tracePt t="63161" x="10634663" y="6456363"/>
          <p14:tracePt t="63178" x="10688638" y="6456363"/>
          <p14:tracePt t="63195" x="10752138" y="6465888"/>
          <p14:tracePt t="63211" x="10804525" y="6473825"/>
          <p14:tracePt t="63228" x="10831513" y="6473825"/>
          <p14:tracePt t="63244" x="10848975" y="6473825"/>
          <p14:tracePt t="63261" x="10868025" y="6473825"/>
          <p14:tracePt t="63304" x="10875963" y="6473825"/>
          <p14:tracePt t="63320" x="10885488" y="6473825"/>
          <p14:tracePt t="63336" x="10895013" y="6473825"/>
          <p14:tracePt t="63368" x="10902950" y="6473825"/>
          <p14:tracePt t="63384" x="10912475" y="6473825"/>
          <p14:tracePt t="63408" x="10920413" y="6473825"/>
          <p14:tracePt t="63416" x="10929938" y="6473825"/>
          <p14:tracePt t="63424" x="10939463" y="6473825"/>
          <p14:tracePt t="63432" x="10947400" y="6473825"/>
          <p14:tracePt t="63445" x="10966450" y="6465888"/>
          <p14:tracePt t="63461" x="10991850" y="6456363"/>
          <p14:tracePt t="63478" x="11037888" y="6438900"/>
          <p14:tracePt t="63495" x="11072813" y="6429375"/>
          <p14:tracePt t="63512" x="11153775" y="6411913"/>
          <p14:tracePt t="63529" x="11206163" y="6411913"/>
          <p14:tracePt t="63545" x="11252200" y="6394450"/>
          <p14:tracePt t="63562" x="11304588" y="6394450"/>
          <p14:tracePt t="63579" x="11368088" y="6384925"/>
          <p14:tracePt t="63595" x="11412538" y="6384925"/>
          <p14:tracePt t="63612" x="11466513" y="6384925"/>
          <p14:tracePt t="63628" x="11483975" y="6384925"/>
          <p14:tracePt t="63645" x="11510963" y="6384925"/>
          <p14:tracePt t="63678" x="11528425" y="6384925"/>
          <p14:tracePt t="63695" x="11537950" y="6384925"/>
          <p14:tracePt t="63728" x="11555413" y="6384925"/>
          <p14:tracePt t="63760" x="11563350" y="6384925"/>
          <p14:tracePt t="63776" x="11582400" y="6384925"/>
          <p14:tracePt t="63784" x="11590338" y="6384925"/>
          <p14:tracePt t="64008" x="11572875" y="6384925"/>
          <p14:tracePt t="64016" x="11563350" y="6394450"/>
          <p14:tracePt t="64029" x="11537950" y="6394450"/>
          <p14:tracePt t="64045" x="11491913" y="6402388"/>
          <p14:tracePt t="64062" x="11412538" y="6429375"/>
          <p14:tracePt t="64079" x="11304588" y="6446838"/>
          <p14:tracePt t="64096" x="11037888" y="6510338"/>
          <p14:tracePt t="64112" x="10823575" y="6545263"/>
          <p14:tracePt t="64129" x="10563225" y="6581775"/>
          <p14:tracePt t="64145" x="10171113" y="6643688"/>
          <p14:tracePt t="64162" x="9759950" y="6697663"/>
          <p14:tracePt t="64179" x="9323388" y="6751638"/>
          <p14:tracePt t="64196" x="8974138" y="6769100"/>
          <p14:tracePt t="64212" x="8589963" y="6786563"/>
          <p14:tracePt t="64229" x="8313738" y="6823075"/>
          <p14:tracePt t="64246" x="8018463" y="6823075"/>
          <p14:tracePt t="64262" x="7823200" y="6823075"/>
          <p14:tracePt t="64279" x="7634288" y="6840538"/>
          <p14:tracePt t="64296" x="7473950" y="6848475"/>
          <p14:tracePt t="64312" x="7446963" y="6848475"/>
          <p14:tracePt t="64329" x="7439025" y="6848475"/>
          <p14:tracePt t="64345" x="7412038" y="6848475"/>
          <p14:tracePt t="64384" x="7402513" y="6848475"/>
          <p14:tracePt t="64432" x="7394575" y="6840538"/>
          <p14:tracePt t="64448" x="7394575" y="6831013"/>
          <p14:tracePt t="64456" x="7394575" y="6823075"/>
          <p14:tracePt t="64464" x="7394575" y="6813550"/>
          <p14:tracePt t="64479" x="7394575" y="6804025"/>
          <p14:tracePt t="64496" x="7412038" y="6759575"/>
          <p14:tracePt t="64512" x="7446963" y="6742113"/>
          <p14:tracePt t="64529" x="7518400" y="6705600"/>
          <p14:tracePt t="64546" x="7634288" y="6653213"/>
          <p14:tracePt t="64562" x="7742238" y="6626225"/>
          <p14:tracePt t="64579" x="7831138" y="6599238"/>
          <p14:tracePt t="64596" x="7939088" y="6572250"/>
          <p14:tracePt t="64612" x="8018463" y="6562725"/>
          <p14:tracePt t="64629" x="8072438" y="6554788"/>
          <p14:tracePt t="64646" x="8134350" y="6527800"/>
          <p14:tracePt t="64662" x="8197850" y="6527800"/>
          <p14:tracePt t="64679" x="8277225" y="6518275"/>
          <p14:tracePt t="64696" x="8394700" y="6518275"/>
          <p14:tracePt t="64712" x="8474075" y="6518275"/>
          <p14:tracePt t="64729" x="8510588" y="6518275"/>
          <p14:tracePt t="64746" x="8562975" y="6491288"/>
          <p14:tracePt t="64762" x="8572500" y="6491288"/>
          <p14:tracePt t="64779" x="8589963" y="6483350"/>
          <p14:tracePt t="64796" x="8589963" y="6465888"/>
          <p14:tracePt t="64812" x="8599488" y="6465888"/>
          <p14:tracePt t="64829" x="8599488" y="6456363"/>
          <p14:tracePt t="64846" x="8616950" y="6446838"/>
          <p14:tracePt t="65072" x="8634413" y="6473825"/>
          <p14:tracePt t="65089" x="8661400" y="6491288"/>
          <p14:tracePt t="65097" x="8670925" y="6500813"/>
          <p14:tracePt t="65104" x="8697913" y="6510338"/>
          <p14:tracePt t="65113" x="8751888" y="6537325"/>
          <p14:tracePt t="65129" x="8858250" y="6554788"/>
          <p14:tracePt t="65147" x="9018588" y="6562725"/>
          <p14:tracePt t="65163" x="9161463" y="6562725"/>
          <p14:tracePt t="65180" x="9251950" y="6500813"/>
          <p14:tracePt t="65196" x="9323388" y="6465888"/>
          <p14:tracePt t="65213" x="9402763" y="6446838"/>
          <p14:tracePt t="65229" x="9483725" y="6411913"/>
          <p14:tracePt t="65247" x="9528175" y="6402388"/>
          <p14:tracePt t="65263" x="9582150" y="6375400"/>
          <p14:tracePt t="65280" x="9653588" y="6367463"/>
          <p14:tracePt t="65297" x="9688513" y="6348413"/>
          <p14:tracePt t="65313" x="9725025" y="6340475"/>
          <p14:tracePt t="65330" x="9752013" y="6330950"/>
          <p14:tracePt t="65346" x="9777413" y="6323013"/>
          <p14:tracePt t="65363" x="9796463" y="6313488"/>
          <p14:tracePt t="65396" x="9804400" y="6313488"/>
          <p14:tracePt t="65413" x="9813925" y="6313488"/>
          <p14:tracePt t="65753" x="9823450" y="6313488"/>
          <p14:tracePt t="65905" x="9823450" y="6323013"/>
          <p14:tracePt t="65929" x="9823450" y="6330950"/>
          <p14:tracePt t="66049" x="9823450" y="6340475"/>
          <p14:tracePt t="66057" x="9831388" y="6340475"/>
          <p14:tracePt t="66065" x="9848850" y="6348413"/>
          <p14:tracePt t="66081" x="9902825" y="6357938"/>
          <p14:tracePt t="66097" x="9939338" y="6375400"/>
          <p14:tracePt t="66114" x="9983788" y="6384925"/>
          <p14:tracePt t="66130" x="10037763" y="6394450"/>
          <p14:tracePt t="66147" x="10117138" y="6402388"/>
          <p14:tracePt t="66164" x="10153650" y="6411913"/>
          <p14:tracePt t="66181" x="10180638" y="6411913"/>
          <p14:tracePt t="66197" x="10206038" y="6411913"/>
          <p14:tracePt t="66231" x="10215563" y="6411913"/>
          <p14:tracePt t="66248" x="10233025" y="6411913"/>
          <p14:tracePt t="66264" x="10242550" y="6402388"/>
          <p14:tracePt t="66281" x="10277475" y="6402388"/>
          <p14:tracePt t="66298" x="10304463" y="6402388"/>
          <p14:tracePt t="66314" x="10331450" y="6402388"/>
          <p14:tracePt t="66331" x="10367963" y="6402388"/>
          <p14:tracePt t="66347" x="10394950" y="6402388"/>
          <p14:tracePt t="66364" x="10420350" y="6402388"/>
          <p14:tracePt t="66381" x="10429875" y="6402388"/>
          <p14:tracePt t="66397" x="10439400" y="6402388"/>
          <p14:tracePt t="66414" x="10447338" y="6402388"/>
          <p14:tracePt t="66431" x="10456863" y="6394450"/>
          <p14:tracePt t="66473" x="10456863" y="6384925"/>
          <p14:tracePt t="66625" x="10466388" y="6384925"/>
          <p14:tracePt t="66657" x="10483850" y="6375400"/>
          <p14:tracePt t="66673" x="10501313" y="6375400"/>
          <p14:tracePt t="66681" x="10518775" y="6375400"/>
          <p14:tracePt t="66689" x="10528300" y="6375400"/>
          <p14:tracePt t="66698" x="10545763" y="6357938"/>
          <p14:tracePt t="66714" x="10582275" y="6357938"/>
          <p14:tracePt t="66731" x="10590213" y="6357938"/>
          <p14:tracePt t="66747" x="10609263" y="6348413"/>
          <p14:tracePt t="66764" x="10634663" y="6348413"/>
          <p14:tracePt t="66781" x="10671175" y="6348413"/>
          <p14:tracePt t="66797" x="10715625" y="6348413"/>
          <p14:tracePt t="66814" x="10769600" y="6348413"/>
          <p14:tracePt t="66831" x="10858500" y="6348413"/>
          <p14:tracePt t="66847" x="10885488" y="6348413"/>
          <p14:tracePt t="66864" x="10912475" y="6348413"/>
          <p14:tracePt t="66881" x="10929938" y="6348413"/>
          <p14:tracePt t="66898" x="10947400" y="6348413"/>
          <p14:tracePt t="66914" x="10974388" y="6348413"/>
          <p14:tracePt t="66931" x="10983913" y="6340475"/>
          <p14:tracePt t="66948" x="11010900" y="6330950"/>
          <p14:tracePt t="66964" x="11037888" y="6330950"/>
          <p14:tracePt t="66981" x="11063288" y="6330950"/>
          <p14:tracePt t="66998" x="11117263" y="6330950"/>
          <p14:tracePt t="67014" x="11161713" y="6330950"/>
          <p14:tracePt t="67031" x="11225213" y="6330950"/>
          <p14:tracePt t="67048" x="11277600" y="6330950"/>
          <p14:tracePt t="67064" x="11331575" y="6330950"/>
          <p14:tracePt t="67082" x="11368088" y="6330950"/>
          <p14:tracePt t="67098" x="11376025" y="6330950"/>
          <p14:tracePt t="67153" x="11385550" y="6330950"/>
          <p14:tracePt t="67225" x="11385550" y="6323013"/>
          <p14:tracePt t="67250" x="11376025" y="6323013"/>
          <p14:tracePt t="67257" x="11358563" y="6323013"/>
          <p14:tracePt t="67266" x="11331575" y="6323013"/>
          <p14:tracePt t="67282" x="11260138" y="6323013"/>
          <p14:tracePt t="67298" x="11180763" y="6323013"/>
          <p14:tracePt t="67315" x="11099800" y="6323013"/>
          <p14:tracePt t="67331" x="10966450" y="6340475"/>
          <p14:tracePt t="67348" x="10823575" y="6375400"/>
          <p14:tracePt t="67365" x="10626725" y="6394450"/>
          <p14:tracePt t="67382" x="10412413" y="6456363"/>
          <p14:tracePt t="67398" x="10126663" y="6491288"/>
          <p14:tracePt t="67415" x="9804400" y="6491288"/>
          <p14:tracePt t="67431" x="9501188" y="6500813"/>
          <p14:tracePt t="67448" x="9269413" y="6510338"/>
          <p14:tracePt t="67465" x="9001125" y="6510338"/>
          <p14:tracePt t="67482" x="8885238" y="6510338"/>
          <p14:tracePt t="67498" x="8777288" y="6510338"/>
          <p14:tracePt t="67515" x="8653463" y="6510338"/>
          <p14:tracePt t="67531" x="8545513" y="6510338"/>
          <p14:tracePt t="67548" x="8447088" y="6510338"/>
          <p14:tracePt t="67565" x="8331200" y="6510338"/>
          <p14:tracePt t="67582" x="8197850" y="6510338"/>
          <p14:tracePt t="67598" x="8081963" y="6510338"/>
          <p14:tracePt t="67615" x="7983538" y="6510338"/>
          <p14:tracePt t="67632" x="7867650" y="6491288"/>
          <p14:tracePt t="67648" x="7796213" y="6483350"/>
          <p14:tracePt t="67665" x="7742238" y="6473825"/>
          <p14:tracePt t="67682" x="7643813" y="6456363"/>
          <p14:tracePt t="67698" x="7616825" y="6456363"/>
          <p14:tracePt t="67715" x="7608888" y="6446838"/>
          <p14:tracePt t="67732" x="7589838" y="6446838"/>
          <p14:tracePt t="67748" x="7581900" y="6446838"/>
          <p14:tracePt t="67842" x="7572375" y="6438900"/>
          <p14:tracePt t="67858" x="7562850" y="6438900"/>
          <p14:tracePt t="67874" x="7554913" y="6429375"/>
          <p14:tracePt t="67906" x="7537450" y="6429375"/>
          <p14:tracePt t="67954" x="7527925" y="6429375"/>
          <p14:tracePt t="68010" x="7518400" y="6429375"/>
          <p14:tracePt t="68042" x="7510463" y="6429375"/>
          <p14:tracePt t="68066" x="7500938" y="6429375"/>
          <p14:tracePt t="68194" x="7491413" y="6429375"/>
          <p14:tracePt t="68994" x="7483475" y="6429375"/>
          <p14:tracePt t="69114" x="7473950" y="6429375"/>
          <p14:tracePt t="69218" x="7466013" y="6429375"/>
          <p14:tracePt t="69282" x="7456488" y="642937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353" y="141668"/>
            <a:ext cx="4795316" cy="6716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6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01"/>
    </mc:Choice>
    <mc:Fallback xmlns="">
      <p:transition spd="slow" advTm="49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4" x="7446963" y="6429375"/>
          <p14:tracePt t="138" x="7439025" y="6429375"/>
          <p14:tracePt t="178" x="7429500" y="6429375"/>
          <p14:tracePt t="210" x="7419975" y="6429375"/>
          <p14:tracePt t="226" x="7412038" y="6429375"/>
          <p14:tracePt t="242" x="7402513" y="6429375"/>
          <p14:tracePt t="266" x="7402513" y="6438900"/>
          <p14:tracePt t="354" x="7394575" y="6438900"/>
          <p14:tracePt t="394" x="7385050" y="6438900"/>
          <p14:tracePt t="434" x="7375525" y="6438900"/>
          <p14:tracePt t="530" x="7367588" y="6446838"/>
          <p14:tracePt t="570" x="7358063" y="6446838"/>
          <p14:tracePt t="602" x="7348538" y="6446838"/>
          <p14:tracePt t="674" x="7340600" y="6446838"/>
          <p14:tracePt t="690" x="7331075" y="6446838"/>
          <p14:tracePt t="714" x="7323138" y="6446838"/>
          <p14:tracePt t="730" x="7313613" y="6446838"/>
          <p14:tracePt t="738" x="7304088" y="6446838"/>
          <p14:tracePt t="786" x="7296150" y="6446838"/>
          <p14:tracePt t="794" x="7286625" y="6446838"/>
          <p14:tracePt t="810" x="7277100" y="6446838"/>
          <p14:tracePt t="834" x="7269163" y="6446838"/>
          <p14:tracePt t="890" x="7251700" y="6446838"/>
          <p14:tracePt t="906" x="7224713" y="6446838"/>
          <p14:tracePt t="914" x="7215188" y="6446838"/>
          <p14:tracePt t="923" x="7197725" y="6438900"/>
          <p14:tracePt t="938" x="7188200" y="6429375"/>
          <p14:tracePt t="955" x="7188200" y="6394450"/>
          <p14:tracePt t="972" x="7188200" y="6323013"/>
          <p14:tracePt t="988" x="7188200" y="6215063"/>
          <p14:tracePt t="1005" x="7188200" y="5991225"/>
          <p14:tracePt t="1022" x="7045325" y="5608638"/>
          <p14:tracePt t="1038" x="6813550" y="5072063"/>
          <p14:tracePt t="1056" x="6446838" y="4367213"/>
          <p14:tracePt t="1072" x="6045200" y="3724275"/>
          <p14:tracePt t="1089" x="5554663" y="3062288"/>
          <p14:tracePt t="1105" x="5018088" y="2455863"/>
          <p14:tracePt t="1122" x="4241800" y="1928813"/>
          <p14:tracePt t="1139" x="4000500" y="1795463"/>
          <p14:tracePt t="1155" x="3857625" y="1741488"/>
          <p14:tracePt t="1172" x="3813175" y="1714500"/>
          <p14:tracePt t="1189" x="3776663" y="1704975"/>
          <p14:tracePt t="1205" x="3705225" y="1652588"/>
          <p14:tracePt t="1223" x="3608388" y="1544638"/>
          <p14:tracePt t="1239" x="3455988" y="1401763"/>
          <p14:tracePt t="1256" x="3313113" y="1231900"/>
          <p14:tracePt t="1272" x="3179763" y="1036638"/>
          <p14:tracePt t="1289" x="3044825" y="857250"/>
          <p14:tracePt t="1305" x="2919413" y="660400"/>
          <p14:tracePt t="1322" x="2687638" y="339725"/>
          <p14:tracePt t="1339" x="2571750" y="204788"/>
          <p14:tracePt t="1356" x="2509838" y="142875"/>
          <p14:tracePt t="1372" x="2509838" y="88900"/>
          <p14:tracePt t="1389" x="2544763" y="44450"/>
          <p14:tracePt t="1406" x="2652713" y="36513"/>
          <p14:tracePt t="1422" x="2822575" y="36513"/>
          <p14:tracePt t="1439" x="3017838" y="17463"/>
          <p14:tracePt t="1456" x="3286125" y="17463"/>
          <p14:tracePt t="1472" x="3589338" y="0"/>
          <p14:tracePt t="1489" x="3822700" y="0"/>
          <p14:tracePt t="1506" x="4037013" y="0"/>
          <p14:tracePt t="1523" x="4224338" y="0"/>
          <p14:tracePt t="1539" x="4348163" y="9525"/>
          <p14:tracePt t="1556" x="4438650" y="26988"/>
          <p14:tracePt t="1572" x="4554538" y="61913"/>
          <p14:tracePt t="1589" x="4679950" y="107950"/>
          <p14:tracePt t="1606" x="4830763" y="160338"/>
          <p14:tracePt t="1623" x="4991100" y="241300"/>
          <p14:tracePt t="1639" x="5143500" y="303213"/>
          <p14:tracePt t="1656" x="5295900" y="357188"/>
          <p14:tracePt t="1672" x="5394325" y="401638"/>
          <p14:tracePt t="1689" x="5473700" y="419100"/>
          <p14:tracePt t="1706" x="5608638" y="473075"/>
          <p14:tracePt t="1723" x="5653088" y="473075"/>
          <p14:tracePt t="1739" x="5697538" y="482600"/>
          <p14:tracePt t="1756" x="5741988" y="482600"/>
          <p14:tracePt t="1772" x="5786438" y="482600"/>
          <p14:tracePt t="1789" x="5830888" y="482600"/>
          <p14:tracePt t="1806" x="5902325" y="482600"/>
          <p14:tracePt t="1823" x="6010275" y="482600"/>
          <p14:tracePt t="1839" x="6126163" y="509588"/>
          <p14:tracePt t="1856" x="6303963" y="561975"/>
          <p14:tracePt t="1873" x="6473825" y="615950"/>
          <p14:tracePt t="1889" x="6616700" y="642938"/>
          <p14:tracePt t="1891" x="6697663" y="660400"/>
          <p14:tracePt t="1906" x="6796088" y="679450"/>
          <p14:tracePt t="1923" x="6867525" y="696913"/>
          <p14:tracePt t="1939" x="6884988" y="696913"/>
          <p14:tracePt t="1995" x="6884988" y="652463"/>
          <p14:tracePt t="2002" x="6796088" y="561975"/>
          <p14:tracePt t="2010" x="6697663" y="527050"/>
          <p14:tracePt t="2023" x="6581775" y="455613"/>
          <p14:tracePt t="2039" x="6180138" y="214313"/>
          <p14:tracePt t="2056" x="5545138" y="9525"/>
          <p14:tracePt t="2073" x="4822825" y="0"/>
          <p14:tracePt t="2089" x="4170363" y="0"/>
          <p14:tracePt t="2106" x="3490913" y="0"/>
          <p14:tracePt t="2123" x="3241675" y="26988"/>
          <p14:tracePt t="2140" x="3125788" y="115888"/>
          <p14:tracePt t="2156" x="3089275" y="223838"/>
          <p14:tracePt t="2173" x="3089275" y="384175"/>
          <p14:tracePt t="2189" x="3108325" y="517525"/>
          <p14:tracePt t="2206" x="3170238" y="687388"/>
          <p14:tracePt t="2223" x="3232150" y="874713"/>
          <p14:tracePt t="2240" x="3303588" y="1027113"/>
          <p14:tracePt t="2256" x="3367088" y="1108075"/>
          <p14:tracePt t="2273" x="3465513" y="1204913"/>
          <p14:tracePt t="2290" x="3581400" y="1276350"/>
          <p14:tracePt t="2307" x="3768725" y="1347788"/>
          <p14:tracePt t="2323" x="3919538" y="1393825"/>
          <p14:tracePt t="2340" x="4081463" y="1419225"/>
          <p14:tracePt t="2356" x="4313238" y="1455738"/>
          <p14:tracePt t="2373" x="4581525" y="1490663"/>
          <p14:tracePt t="2390" x="4840288" y="1509713"/>
          <p14:tracePt t="2406" x="5089525" y="1509713"/>
          <p14:tracePt t="2423" x="5322888" y="1509713"/>
          <p14:tracePt t="2440" x="5510213" y="1428750"/>
          <p14:tracePt t="2456" x="5643563" y="1330325"/>
          <p14:tracePt t="2473" x="5697538" y="1223963"/>
          <p14:tracePt t="2490" x="5732463" y="1133475"/>
          <p14:tracePt t="2507" x="5741988" y="1081088"/>
          <p14:tracePt t="2524" x="5741988" y="1062038"/>
          <p14:tracePt t="2540" x="5732463" y="1044575"/>
          <p14:tracePt t="2557" x="5732463" y="1017588"/>
          <p14:tracePt t="2573" x="5724525" y="1009650"/>
          <p14:tracePt t="2590" x="5715000" y="982663"/>
          <p14:tracePt t="2624" x="5705475" y="955675"/>
          <p14:tracePt t="2640" x="5670550" y="893763"/>
          <p14:tracePt t="2657" x="5634038" y="874713"/>
          <p14:tracePt t="2673" x="5626100" y="857250"/>
          <p14:tracePt t="2690" x="5589588" y="830263"/>
          <p14:tracePt t="2707" x="5545138" y="803275"/>
          <p14:tracePt t="2724" x="5518150" y="785813"/>
          <p14:tracePt t="2740" x="5510213" y="776288"/>
          <p14:tracePt t="2787" x="5500688" y="776288"/>
          <p14:tracePt t="2811" x="5491163" y="776288"/>
          <p14:tracePt t="2827" x="5473700" y="776288"/>
          <p14:tracePt t="2843" x="5465763" y="776288"/>
          <p14:tracePt t="2851" x="5456238" y="776288"/>
          <p14:tracePt t="2859" x="5446713" y="776288"/>
          <p14:tracePt t="2874" x="5438775" y="776288"/>
          <p14:tracePt t="2890" x="5411788" y="776288"/>
          <p14:tracePt t="2907" x="5384800" y="776288"/>
          <p14:tracePt t="2924" x="5375275" y="776288"/>
          <p14:tracePt t="2963" x="5367338" y="776288"/>
          <p14:tracePt t="2987" x="5357813" y="776288"/>
          <p14:tracePt t="2995" x="5348288" y="776288"/>
          <p14:tracePt t="3011" x="5340350" y="776288"/>
          <p14:tracePt t="3024" x="5330825" y="776288"/>
          <p14:tracePt t="3051" x="5322888" y="785813"/>
          <p14:tracePt t="3067" x="5313363" y="785813"/>
          <p14:tracePt t="3251" x="5303838" y="785813"/>
          <p14:tracePt t="3267" x="5295900" y="795338"/>
          <p14:tracePt t="3275" x="5295900" y="803275"/>
          <p14:tracePt t="3283" x="5268913" y="812800"/>
          <p14:tracePt t="3291" x="5268913" y="822325"/>
          <p14:tracePt t="3307" x="5232400" y="847725"/>
          <p14:tracePt t="3324" x="5180013" y="893763"/>
          <p14:tracePt t="3340" x="5133975" y="938213"/>
          <p14:tracePt t="3357" x="5108575" y="982663"/>
          <p14:tracePt t="3374" x="5081588" y="1017588"/>
          <p14:tracePt t="3391" x="5072063" y="1027113"/>
          <p14:tracePt t="3407" x="5054600" y="1036638"/>
          <p14:tracePt t="3424" x="5054600" y="1044575"/>
          <p14:tracePt t="3441" x="5037138" y="1062038"/>
          <p14:tracePt t="3458" x="5027613" y="1062038"/>
          <p14:tracePt t="3474" x="5010150" y="1071563"/>
          <p14:tracePt t="3491" x="4991100" y="1081088"/>
          <p14:tracePt t="3508" x="4983163" y="1098550"/>
          <p14:tracePt t="3525" x="4965700" y="1108075"/>
          <p14:tracePt t="3541" x="4956175" y="1116013"/>
          <p14:tracePt t="3558" x="4929188" y="1133475"/>
          <p14:tracePt t="3574" x="4919663" y="1143000"/>
          <p14:tracePt t="3683" x="4919663" y="1152525"/>
          <p14:tracePt t="3699" x="4929188" y="1152525"/>
          <p14:tracePt t="3707" x="4956175" y="1133475"/>
          <p14:tracePt t="3715" x="4965700" y="1125538"/>
          <p14:tracePt t="3724" x="4991100" y="1116013"/>
          <p14:tracePt t="3741" x="5037138" y="1108075"/>
          <p14:tracePt t="3758" x="5116513" y="1089025"/>
          <p14:tracePt t="3775" x="5232400" y="1054100"/>
          <p14:tracePt t="3791" x="5330825" y="1044575"/>
          <p14:tracePt t="3808" x="5465763" y="1036638"/>
          <p14:tracePt t="3824" x="5581650" y="1009650"/>
          <p14:tracePt t="3841" x="5661025" y="1000125"/>
          <p14:tracePt t="3858" x="5697538" y="1000125"/>
          <p14:tracePt t="3874" x="5732463" y="1000125"/>
          <p14:tracePt t="3891" x="5751513" y="1000125"/>
          <p14:tracePt t="3908" x="5776913" y="1000125"/>
          <p14:tracePt t="3941" x="5813425" y="1000125"/>
          <p14:tracePt t="3958" x="5848350" y="1000125"/>
          <p14:tracePt t="3974" x="5867400" y="1000125"/>
          <p14:tracePt t="3991" x="5884863" y="1000125"/>
          <p14:tracePt t="4008" x="5911850" y="1000125"/>
          <p14:tracePt t="4024" x="5946775" y="1000125"/>
          <p14:tracePt t="4041" x="6018213" y="1000125"/>
          <p14:tracePt t="4058" x="6126163" y="1000125"/>
          <p14:tracePt t="4075" x="6259513" y="1017588"/>
          <p14:tracePt t="4091" x="6456363" y="1036638"/>
          <p14:tracePt t="4108" x="6537325" y="1044575"/>
          <p14:tracePt t="4124" x="6572250" y="1044575"/>
          <p14:tracePt t="4364" x="6581775" y="1044575"/>
          <p14:tracePt t="4372" x="6589713" y="1044575"/>
          <p14:tracePt t="4380" x="6599238" y="1044575"/>
          <p14:tracePt t="4588" x="6608763" y="1054100"/>
          <p14:tracePt t="4596" x="6626225" y="1054100"/>
          <p14:tracePt t="4608" x="6653213" y="1054100"/>
          <p14:tracePt t="4625" x="6688138" y="1054100"/>
          <p14:tracePt t="4642" x="6751638" y="1062038"/>
          <p14:tracePt t="4659" x="6796088" y="1071563"/>
          <p14:tracePt t="4675" x="6823075" y="1089025"/>
          <p14:tracePt t="4692" x="6831013" y="1089025"/>
          <p14:tracePt t="4852" x="6831013" y="1098550"/>
          <p14:tracePt t="4860" x="6848475" y="1116013"/>
          <p14:tracePt t="4868" x="6867525" y="1116013"/>
          <p14:tracePt t="4876" x="6875463" y="1116013"/>
          <p14:tracePt t="4892" x="6929438" y="1152525"/>
          <p14:tracePt t="4909" x="6983413" y="1152525"/>
          <p14:tracePt t="4925" x="7037388" y="1160463"/>
          <p14:tracePt t="4942" x="7062788" y="1169988"/>
          <p14:tracePt t="4959" x="7099300" y="1169988"/>
          <p14:tracePt t="4976" x="7116763" y="1169988"/>
          <p14:tracePt t="4992" x="7126288" y="1169988"/>
          <p14:tracePt t="5009" x="7143750" y="1169988"/>
          <p14:tracePt t="5025" x="7161213" y="1160463"/>
          <p14:tracePt t="5042" x="7170738" y="1152525"/>
          <p14:tracePt t="5059" x="7205663" y="1152525"/>
          <p14:tracePt t="5076" x="7269163" y="1143000"/>
          <p14:tracePt t="5092" x="7313613" y="1133475"/>
          <p14:tracePt t="5109" x="7331075" y="1133475"/>
          <p14:tracePt t="5125" x="7348538" y="1125538"/>
          <p14:tracePt t="5142" x="7358063" y="1125538"/>
          <p14:tracePt t="5159" x="7367588" y="1125538"/>
          <p14:tracePt t="5176" x="7385050" y="1125538"/>
          <p14:tracePt t="5192" x="7402513" y="1098550"/>
          <p14:tracePt t="5209" x="7412038" y="1098550"/>
          <p14:tracePt t="5226" x="7419975" y="1098550"/>
          <p14:tracePt t="6028" x="7419975" y="1108075"/>
          <p14:tracePt t="6045" x="7419975" y="1116013"/>
          <p14:tracePt t="6052" x="7419975" y="1133475"/>
          <p14:tracePt t="6061" x="7419975" y="1143000"/>
          <p14:tracePt t="6077" x="7394575" y="1179513"/>
          <p14:tracePt t="6093" x="7340600" y="1179513"/>
          <p14:tracePt t="6110" x="7242175" y="1187450"/>
          <p14:tracePt t="6127" x="7188200" y="1196975"/>
          <p14:tracePt t="6143" x="7072313" y="1204913"/>
          <p14:tracePt t="6160" x="7010400" y="1214438"/>
          <p14:tracePt t="6176" x="6956425" y="1214438"/>
          <p14:tracePt t="6193" x="6929438" y="1214438"/>
          <p14:tracePt t="6210" x="6902450" y="1214438"/>
          <p14:tracePt t="6227" x="6884988" y="1214438"/>
          <p14:tracePt t="6261" x="6875463" y="1214438"/>
          <p14:tracePt t="6333" x="6867525" y="1214438"/>
          <p14:tracePt t="6357" x="6858000" y="1214438"/>
          <p14:tracePt t="6461" x="6848475" y="1214438"/>
          <p14:tracePt t="6493" x="6831013" y="1214438"/>
          <p14:tracePt t="6525" x="6823075" y="1214438"/>
          <p14:tracePt t="6549" x="6813550" y="1214438"/>
          <p14:tracePt t="6565" x="6804025" y="1214438"/>
          <p14:tracePt t="6581" x="6796088" y="1214438"/>
          <p14:tracePt t="6621" x="6786563" y="1214438"/>
          <p14:tracePt t="6629" x="6769100" y="1214438"/>
          <p14:tracePt t="6645" x="6751638" y="1214438"/>
          <p14:tracePt t="6805" x="6742113" y="1214438"/>
          <p14:tracePt t="8790" x="6742113" y="1250950"/>
          <p14:tracePt t="8798" x="6742113" y="1276350"/>
          <p14:tracePt t="8806" x="6742113" y="1285875"/>
          <p14:tracePt t="8942" x="6742113" y="1276350"/>
          <p14:tracePt t="8950" x="6697663" y="1276350"/>
          <p14:tracePt t="8958" x="6616700" y="1223963"/>
          <p14:tracePt t="8966" x="6581775" y="1169988"/>
          <p14:tracePt t="8979" x="6527800" y="1125538"/>
          <p14:tracePt t="8995" x="6456363" y="1089025"/>
          <p14:tracePt t="9012" x="6438900" y="1071563"/>
          <p14:tracePt t="9046" x="6411913" y="1116013"/>
          <p14:tracePt t="9063" x="6375400" y="1250950"/>
          <p14:tracePt t="9079" x="6375400" y="1473200"/>
          <p14:tracePt t="9095" x="6429375" y="1758950"/>
          <p14:tracePt t="9112" x="6500813" y="1982788"/>
          <p14:tracePt t="9129" x="6589713" y="2268538"/>
          <p14:tracePt t="9145" x="6715125" y="2509838"/>
          <p14:tracePt t="9162" x="6823075" y="2768600"/>
          <p14:tracePt t="9179" x="6902450" y="3009900"/>
          <p14:tracePt t="9196" x="6983413" y="3259138"/>
          <p14:tracePt t="9212" x="7062788" y="3473450"/>
          <p14:tracePt t="9229" x="7116763" y="3643313"/>
          <p14:tracePt t="9246" x="7170738" y="3894138"/>
          <p14:tracePt t="9262" x="7180263" y="4027488"/>
          <p14:tracePt t="9279" x="7197725" y="4170363"/>
          <p14:tracePt t="9296" x="7197725" y="4303713"/>
          <p14:tracePt t="9312" x="7215188" y="4483100"/>
          <p14:tracePt t="9329" x="7242175" y="4616450"/>
          <p14:tracePt t="9346" x="7251700" y="4714875"/>
          <p14:tracePt t="9363" x="7269163" y="4786313"/>
          <p14:tracePt t="9379" x="7286625" y="4848225"/>
          <p14:tracePt t="9396" x="7296150" y="4919663"/>
          <p14:tracePt t="9413" x="7331075" y="5000625"/>
          <p14:tracePt t="9430" x="7375525" y="5197475"/>
          <p14:tracePt t="9446" x="7419975" y="5375275"/>
          <p14:tracePt t="9463" x="7446963" y="5643563"/>
          <p14:tracePt t="9479" x="7446963" y="5875338"/>
          <p14:tracePt t="9496" x="7446963" y="6054725"/>
          <p14:tracePt t="9512" x="7446963" y="6126163"/>
          <p14:tracePt t="9530" x="7446963" y="6161088"/>
          <p14:tracePt t="9546" x="7446963" y="6170613"/>
          <p14:tracePt t="9742" x="7446963" y="6161088"/>
          <p14:tracePt t="9750" x="7446963" y="6153150"/>
          <p14:tracePt t="9766" x="7446963" y="6143625"/>
          <p14:tracePt t="9822" x="7446963" y="6170613"/>
          <p14:tracePt t="9830" x="7446963" y="6205538"/>
          <p14:tracePt t="9838" x="7446963" y="6242050"/>
          <p14:tracePt t="9847" x="7446963" y="6296025"/>
          <p14:tracePt t="9863" x="7419975" y="6375400"/>
          <p14:tracePt t="9880" x="7402513" y="6483350"/>
          <p14:tracePt t="9896" x="7402513" y="6545263"/>
          <p14:tracePt t="9913" x="7402513" y="6599238"/>
          <p14:tracePt t="9930" x="7402513" y="6616700"/>
          <p14:tracePt t="9998" x="7402513" y="6589713"/>
          <p14:tracePt t="10006" x="7402513" y="6545263"/>
          <p14:tracePt t="10014" x="7402513" y="6510338"/>
          <p14:tracePt t="10030" x="7419975" y="6419850"/>
          <p14:tracePt t="10046" x="7419975" y="6367463"/>
          <p14:tracePt t="10063" x="7419975" y="6330950"/>
          <p14:tracePt t="10080" x="7402513" y="6303963"/>
          <p14:tracePt t="10096" x="7385050" y="6303963"/>
          <p14:tracePt t="10113" x="7358063" y="6303963"/>
          <p14:tracePt t="10130" x="7331075" y="6303963"/>
          <p14:tracePt t="10147" x="7331075" y="6323013"/>
          <p14:tracePt t="10163" x="7323138" y="6375400"/>
          <p14:tracePt t="10180" x="7323138" y="6438900"/>
          <p14:tracePt t="10196" x="7323138" y="6465888"/>
          <p14:tracePt t="10213" x="7323138" y="6483350"/>
          <p14:tracePt t="10230" x="7340600" y="6483350"/>
          <p14:tracePt t="10247" x="7375525" y="6465888"/>
          <p14:tracePt t="10263" x="7375525" y="6419850"/>
          <p14:tracePt t="10280" x="7375525" y="6375400"/>
          <p14:tracePt t="10296" x="7375525" y="6348413"/>
          <p14:tracePt t="10313" x="7375525" y="6340475"/>
          <p14:tracePt t="10330" x="7375525" y="6330950"/>
          <p14:tracePt t="10347" x="7367588" y="6330950"/>
          <p14:tracePt t="10364" x="7348538" y="6330950"/>
          <p14:tracePt t="10380" x="7340600" y="6330950"/>
          <p14:tracePt t="10397" x="7313613" y="6348413"/>
          <p14:tracePt t="10398" x="7313613" y="6357938"/>
          <p14:tracePt t="10413" x="7296150" y="6384925"/>
          <p14:tracePt t="10431" x="7269163" y="6438900"/>
          <p14:tracePt t="10447" x="7259638" y="6483350"/>
          <p14:tracePt t="10464" x="7242175" y="6545263"/>
          <p14:tracePt t="10480" x="7242175" y="6608763"/>
          <p14:tracePt t="10497" x="7232650" y="6626225"/>
          <p14:tracePt t="10513" x="7232650" y="6670675"/>
          <p14:tracePt t="10530" x="7224713" y="6680200"/>
          <p14:tracePt t="10547" x="7215188" y="6697663"/>
          <p14:tracePt t="10564" x="7205663" y="6705600"/>
          <p14:tracePt t="10580" x="7188200" y="6705600"/>
          <p14:tracePt t="10597" x="7180263" y="6715125"/>
          <p14:tracePt t="10614" x="7161213" y="6732588"/>
          <p14:tracePt t="10631" x="7134225" y="6742113"/>
          <p14:tracePt t="10647" x="7116763" y="6751638"/>
          <p14:tracePt t="10664" x="7108825" y="6759575"/>
          <p14:tracePt t="10680" x="7099300" y="6769100"/>
          <p14:tracePt t="10697" x="7072313" y="6786563"/>
          <p14:tracePt t="10714" x="7045325" y="6796088"/>
          <p14:tracePt t="10730" x="7010400" y="6831013"/>
          <p14:tracePt t="10747" x="6991350" y="6840538"/>
          <p14:tracePt t="10839" x="6983413" y="6848475"/>
          <p14:tracePt t="11055" x="7010400" y="6848475"/>
          <p14:tracePt t="11079" x="7027863" y="6848475"/>
          <p14:tracePt t="11087" x="7037388" y="6848475"/>
          <p14:tracePt t="11097" x="7045325" y="6848475"/>
          <p14:tracePt t="11114" x="7054850" y="6848475"/>
          <p14:tracePt t="11131" x="7062788" y="6848475"/>
          <p14:tracePt t="11151" x="7081838" y="6848475"/>
          <p14:tracePt t="11164" x="7099300" y="6840538"/>
          <p14:tracePt t="11180" x="7108825" y="6840538"/>
          <p14:tracePt t="11197" x="7143750" y="6831013"/>
          <p14:tracePt t="11214" x="7170738" y="6831013"/>
          <p14:tracePt t="11231" x="7197725" y="6831013"/>
          <p14:tracePt t="11247" x="7215188" y="6831013"/>
          <p14:tracePt t="11264" x="7242175" y="6831013"/>
          <p14:tracePt t="11281" x="7259638" y="6831013"/>
          <p14:tracePt t="11297" x="7269163" y="6831013"/>
          <p14:tracePt t="11331" x="7277100" y="6831013"/>
          <p14:tracePt t="11347" x="7286625" y="6831013"/>
          <p14:tracePt t="11364" x="7296150" y="6823075"/>
          <p14:tracePt t="11381" x="7313613" y="6813550"/>
          <p14:tracePt t="11397" x="7348538" y="6813550"/>
          <p14:tracePt t="11399" x="7358063" y="6813550"/>
          <p14:tracePt t="11415" x="7367588" y="6813550"/>
          <p14:tracePt t="11431" x="7385050" y="6813550"/>
          <p14:tracePt t="11448" x="7412038" y="6813550"/>
          <p14:tracePt t="11464" x="7419975" y="6813550"/>
          <p14:tracePt t="11481" x="7456488" y="6823075"/>
          <p14:tracePt t="11497" x="7483475" y="6823075"/>
          <p14:tracePt t="11514" x="7491413" y="6823075"/>
          <p14:tracePt t="11615" x="7500938" y="6823075"/>
          <p14:tracePt t="11639" x="7510463" y="6823075"/>
          <p14:tracePt t="16209" x="7518400" y="6823075"/>
          <p14:tracePt t="16225" x="7537450" y="6813550"/>
          <p14:tracePt t="16233" x="7537450" y="6742113"/>
          <p14:tracePt t="16241" x="7537450" y="6653213"/>
          <p14:tracePt t="16251" x="7483475" y="6500813"/>
          <p14:tracePt t="16268" x="7170738" y="5938838"/>
          <p14:tracePt t="16285" x="6643688" y="5010150"/>
          <p14:tracePt t="16302" x="5938838" y="3973513"/>
          <p14:tracePt t="16318" x="5259388" y="3152775"/>
          <p14:tracePt t="16335" x="4572000" y="2509838"/>
          <p14:tracePt t="16352" x="4017963" y="2160588"/>
          <p14:tracePt t="16368" x="3589338" y="1990725"/>
          <p14:tracePt t="16385" x="3295650" y="1973263"/>
          <p14:tracePt t="16402" x="3187700" y="1955800"/>
          <p14:tracePt t="16418" x="3143250" y="1955800"/>
          <p14:tracePt t="16435" x="3125788" y="1965325"/>
          <p14:tracePt t="16452" x="3108325" y="2027238"/>
          <p14:tracePt t="16468" x="3108325" y="2098675"/>
          <p14:tracePt t="16485" x="3098800" y="2143125"/>
          <p14:tracePt t="16502" x="3098800" y="2170113"/>
          <p14:tracePt t="16518" x="3098800" y="2187575"/>
          <p14:tracePt t="16561" x="3098800" y="2197100"/>
          <p14:tracePt t="16569" x="3081338" y="2224088"/>
          <p14:tracePt t="16585" x="3071813" y="2259013"/>
          <p14:tracePt t="16602" x="3062288" y="2276475"/>
          <p14:tracePt t="16619" x="3062288" y="2303463"/>
          <p14:tracePt t="16636" x="3062288" y="2322513"/>
          <p14:tracePt t="16652" x="3081338" y="2357438"/>
          <p14:tracePt t="16669" x="3133725" y="2401888"/>
          <p14:tracePt t="16685" x="3259138" y="2465388"/>
          <p14:tracePt t="16702" x="3384550" y="2517775"/>
          <p14:tracePt t="16719" x="3536950" y="2589213"/>
          <p14:tracePt t="16736" x="3687763" y="2660650"/>
          <p14:tracePt t="16752" x="3875088" y="2751138"/>
          <p14:tracePt t="16769" x="4027488" y="2795588"/>
          <p14:tracePt t="16786" x="4295775" y="2901950"/>
          <p14:tracePt t="16802" x="4419600" y="2938463"/>
          <p14:tracePt t="16819" x="4491038" y="2955925"/>
          <p14:tracePt t="16836" x="4537075" y="2973388"/>
          <p14:tracePt t="16852" x="4554538" y="2973388"/>
          <p14:tracePt t="16869" x="4572000" y="2973388"/>
          <p14:tracePt t="16886" x="4598988" y="2973388"/>
          <p14:tracePt t="16902" x="4652963" y="2982913"/>
          <p14:tracePt t="16919" x="4687888" y="2990850"/>
          <p14:tracePt t="16936" x="4741863" y="2990850"/>
          <p14:tracePt t="16952" x="4795838" y="3009900"/>
          <p14:tracePt t="16969" x="4848225" y="3017838"/>
          <p14:tracePt t="16986" x="4884738" y="3017838"/>
          <p14:tracePt t="17003" x="4911725" y="3017838"/>
          <p14:tracePt t="17019" x="4919663" y="3017838"/>
          <p14:tracePt t="17036" x="4938713" y="3000375"/>
          <p14:tracePt t="17052" x="4956175" y="2938463"/>
          <p14:tracePt t="17069" x="4965700" y="2874963"/>
          <p14:tracePt t="17086" x="4965700" y="2795588"/>
          <p14:tracePt t="17102" x="4938713" y="2714625"/>
          <p14:tracePt t="17119" x="4894263" y="2643188"/>
          <p14:tracePt t="17136" x="4857750" y="2589213"/>
          <p14:tracePt t="17152" x="4822825" y="2536825"/>
          <p14:tracePt t="17169" x="4786313" y="2490788"/>
          <p14:tracePt t="17186" x="4768850" y="2473325"/>
          <p14:tracePt t="17202" x="4741863" y="2455863"/>
          <p14:tracePt t="17219" x="4724400" y="2455863"/>
          <p14:tracePt t="17236" x="4679950" y="2455863"/>
          <p14:tracePt t="17252" x="4633913" y="2455863"/>
          <p14:tracePt t="17269" x="4572000" y="2455863"/>
          <p14:tracePt t="17286" x="4465638" y="2455863"/>
          <p14:tracePt t="17303" x="4357688" y="2455863"/>
          <p14:tracePt t="17319" x="4251325" y="2455863"/>
          <p14:tracePt t="17336" x="4179888" y="2465388"/>
          <p14:tracePt t="17352" x="4133850" y="2473325"/>
          <p14:tracePt t="17369" x="4062413" y="2500313"/>
          <p14:tracePt t="17386" x="4037013" y="2509838"/>
          <p14:tracePt t="17403" x="4000500" y="2517775"/>
          <p14:tracePt t="17420" x="3973513" y="2536825"/>
          <p14:tracePt t="17436" x="3938588" y="2544763"/>
          <p14:tracePt t="17453" x="3902075" y="2562225"/>
          <p14:tracePt t="17469" x="3867150" y="2581275"/>
          <p14:tracePt t="17486" x="3803650" y="2633663"/>
          <p14:tracePt t="17503" x="3759200" y="2687638"/>
          <p14:tracePt t="17520" x="3724275" y="2724150"/>
          <p14:tracePt t="17536" x="3697288" y="2795588"/>
          <p14:tracePt t="17553" x="3697288" y="2857500"/>
          <p14:tracePt t="17570" x="3705225" y="2973388"/>
          <p14:tracePt t="17586" x="3732213" y="3017838"/>
          <p14:tracePt t="17603" x="3776663" y="3044825"/>
          <p14:tracePt t="17620" x="3822700" y="3071813"/>
          <p14:tracePt t="17637" x="3875088" y="3071813"/>
          <p14:tracePt t="17653" x="3938588" y="3081338"/>
          <p14:tracePt t="17670" x="3990975" y="3081338"/>
          <p14:tracePt t="17686" x="4044950" y="3081338"/>
          <p14:tracePt t="17703" x="4081463" y="3081338"/>
          <p14:tracePt t="17720" x="4108450" y="3081338"/>
          <p14:tracePt t="17736" x="4125913" y="3081338"/>
          <p14:tracePt t="17753" x="4133850" y="3071813"/>
          <p14:tracePt t="17770" x="4143375" y="3062288"/>
          <p14:tracePt t="17803" x="4152900" y="3054350"/>
          <p14:tracePt t="17820" x="4160838" y="3044825"/>
          <p14:tracePt t="17836" x="4170363" y="3036888"/>
          <p14:tracePt t="17853" x="4187825" y="3027363"/>
          <p14:tracePt t="17870" x="4187825" y="3017838"/>
          <p14:tracePt t="17903" x="4197350" y="3017838"/>
          <p14:tracePt t="17920" x="4205288" y="3009900"/>
          <p14:tracePt t="18298" x="4197350" y="3009900"/>
          <p14:tracePt t="18306" x="4179888" y="3009900"/>
          <p14:tracePt t="18322" x="4160838" y="3009900"/>
          <p14:tracePt t="18330" x="4152900" y="3009900"/>
          <p14:tracePt t="18346" x="4133850" y="3009900"/>
          <p14:tracePt t="18354" x="4125913" y="3009900"/>
          <p14:tracePt t="18370" x="4089400" y="3009900"/>
          <p14:tracePt t="18387" x="4062413" y="3017838"/>
          <p14:tracePt t="18403" x="4044950" y="3017838"/>
          <p14:tracePt t="18420" x="4027488" y="3027363"/>
          <p14:tracePt t="18437" x="4010025" y="3027363"/>
          <p14:tracePt t="18453" x="4000500" y="3036888"/>
          <p14:tracePt t="18482" x="3990975" y="3036888"/>
          <p14:tracePt t="18514" x="3983038" y="3036888"/>
          <p14:tracePt t="18578" x="3973513" y="3036888"/>
          <p14:tracePt t="18882" x="3965575" y="3036888"/>
          <p14:tracePt t="18890" x="3956050" y="3044825"/>
          <p14:tracePt t="18906" x="3938588" y="3044825"/>
          <p14:tracePt t="18922" x="3929063" y="3054350"/>
          <p14:tracePt t="18938" x="3919538" y="3062288"/>
          <p14:tracePt t="18955" x="3911600" y="3062288"/>
          <p14:tracePt t="18971" x="3902075" y="3062288"/>
          <p14:tracePt t="19050" x="3902075" y="3071813"/>
          <p14:tracePt t="19859" x="3894138" y="3081338"/>
          <p14:tracePt t="20131" x="3911600" y="3081338"/>
          <p14:tracePt t="20139" x="3965575" y="3081338"/>
          <p14:tracePt t="20147" x="4010025" y="3081338"/>
          <p14:tracePt t="20155" x="4071938" y="3081338"/>
          <p14:tracePt t="20172" x="4197350" y="3071813"/>
          <p14:tracePt t="20188" x="4340225" y="3054350"/>
          <p14:tracePt t="20205" x="4518025" y="3036888"/>
          <p14:tracePt t="20222" x="4687888" y="3036888"/>
          <p14:tracePt t="20238" x="4830763" y="3036888"/>
          <p14:tracePt t="20255" x="4965700" y="3036888"/>
          <p14:tracePt t="20272" x="5027613" y="3036888"/>
          <p14:tracePt t="20288" x="5081588" y="3036888"/>
          <p14:tracePt t="20305" x="5133975" y="3027363"/>
          <p14:tracePt t="20322" x="5197475" y="3009900"/>
          <p14:tracePt t="20339" x="5313363" y="2990850"/>
          <p14:tracePt t="20355" x="5394325" y="2990850"/>
          <p14:tracePt t="20372" x="5465763" y="2973388"/>
          <p14:tracePt t="20388" x="5518150" y="2973388"/>
          <p14:tracePt t="20405" x="5572125" y="2973388"/>
          <p14:tracePt t="20422" x="5616575" y="2973388"/>
          <p14:tracePt t="20439" x="5653088" y="2955925"/>
          <p14:tracePt t="20455" x="5715000" y="2955925"/>
          <p14:tracePt t="20472" x="5751513" y="2938463"/>
          <p14:tracePt t="20488" x="5776913" y="2928938"/>
          <p14:tracePt t="20505" x="5803900" y="2919413"/>
          <p14:tracePt t="20522" x="5830888" y="2911475"/>
          <p14:tracePt t="20539" x="5840413" y="2894013"/>
          <p14:tracePt t="20555" x="5857875" y="2894013"/>
          <p14:tracePt t="20572" x="5875338" y="2894013"/>
          <p14:tracePt t="20819" x="5867400" y="2884488"/>
          <p14:tracePt t="21027" x="5857875" y="2884488"/>
          <p14:tracePt t="21035" x="5848350" y="2884488"/>
          <p14:tracePt t="21051" x="5840413" y="2884488"/>
          <p14:tracePt t="21099" x="5830888" y="2884488"/>
          <p14:tracePt t="21107" x="5813425" y="2884488"/>
          <p14:tracePt t="21139" x="5803900" y="2884488"/>
          <p14:tracePt t="21163" x="5795963" y="2884488"/>
          <p14:tracePt t="21187" x="5786438" y="2884488"/>
          <p14:tracePt t="21211" x="5776913" y="2884488"/>
          <p14:tracePt t="21227" x="5768975" y="2884488"/>
          <p14:tracePt t="21300" x="5795963" y="2884488"/>
          <p14:tracePt t="21308" x="5813425" y="2884488"/>
          <p14:tracePt t="21323" x="5822950" y="2884488"/>
          <p14:tracePt t="21363" x="5840413" y="2884488"/>
          <p14:tracePt t="21380" x="5848350" y="2901950"/>
          <p14:tracePt t="21387" x="5857875" y="2901950"/>
          <p14:tracePt t="21396" x="5867400" y="2919413"/>
          <p14:tracePt t="21406" x="5884863" y="2928938"/>
          <p14:tracePt t="21423" x="5902325" y="2946400"/>
          <p14:tracePt t="21439" x="5929313" y="2965450"/>
          <p14:tracePt t="21456" x="5956300" y="2973388"/>
          <p14:tracePt t="21489" x="5965825" y="2973388"/>
          <p14:tracePt t="22996" x="5965825" y="2982913"/>
          <p14:tracePt t="23076" x="5965825" y="2990850"/>
          <p14:tracePt t="23108" x="5965825" y="3000375"/>
          <p14:tracePt t="23140" x="5983288" y="3000375"/>
          <p14:tracePt t="23157" x="6000750" y="3000375"/>
          <p14:tracePt t="23164" x="6027738" y="3017838"/>
          <p14:tracePt t="23180" x="6054725" y="3027363"/>
          <p14:tracePt t="23191" x="6081713" y="3027363"/>
          <p14:tracePt t="23207" x="6134100" y="3036888"/>
          <p14:tracePt t="23224" x="6242050" y="3062288"/>
          <p14:tracePt t="23241" x="6384925" y="3071813"/>
          <p14:tracePt t="23258" x="6581775" y="3081338"/>
          <p14:tracePt t="23274" x="6786563" y="3081338"/>
          <p14:tracePt t="23291" x="7018338" y="3081338"/>
          <p14:tracePt t="23308" x="7205663" y="3062288"/>
          <p14:tracePt t="23325" x="7269163" y="3036888"/>
          <p14:tracePt t="23341" x="7277100" y="3036888"/>
          <p14:tracePt t="23380" x="7277100" y="3027363"/>
          <p14:tracePt t="23452" x="7286625" y="3027363"/>
          <p14:tracePt t="23476" x="7304088" y="3017838"/>
          <p14:tracePt t="23484" x="7313613" y="3009900"/>
          <p14:tracePt t="23501" x="7331075" y="3009900"/>
          <p14:tracePt t="23509" x="7340600" y="3009900"/>
          <p14:tracePt t="23525" x="7348538" y="3000375"/>
          <p14:tracePt t="23541" x="7367588" y="2990850"/>
          <p14:tracePt t="23558" x="7367588" y="2982913"/>
          <p14:tracePt t="23574" x="7375525" y="2973388"/>
          <p14:tracePt t="23591" x="7375525" y="2965450"/>
          <p14:tracePt t="23608" x="7385050" y="2955925"/>
          <p14:tracePt t="23625" x="7394575" y="2946400"/>
          <p14:tracePt t="23658" x="7394575" y="2938463"/>
          <p14:tracePt t="23805" x="7402513" y="2938463"/>
          <p14:tracePt t="24277" x="7394575" y="2938463"/>
          <p14:tracePt t="24373" x="7385050" y="2938463"/>
          <p14:tracePt t="25117" x="7375525" y="2946400"/>
          <p14:tracePt t="25982" x="7367588" y="2946400"/>
          <p14:tracePt t="25990" x="7348538" y="2946400"/>
          <p14:tracePt t="25998" x="7304088" y="2946400"/>
          <p14:tracePt t="26010" x="7259638" y="2946400"/>
          <p14:tracePt t="26027" x="7081838" y="2946400"/>
          <p14:tracePt t="26043" x="6804025" y="2946400"/>
          <p14:tracePt t="26060" x="6465888" y="2946400"/>
          <p14:tracePt t="26077" x="6072188" y="2946400"/>
          <p14:tracePt t="26093" x="5537200" y="3027363"/>
          <p14:tracePt t="26110" x="5126038" y="3152775"/>
          <p14:tracePt t="26127" x="4705350" y="3286125"/>
          <p14:tracePt t="26144" x="4330700" y="3429000"/>
          <p14:tracePt t="26160" x="4037013" y="3571875"/>
          <p14:tracePt t="26177" x="3867150" y="3679825"/>
          <p14:tracePt t="26193" x="3741738" y="3786188"/>
          <p14:tracePt t="26210" x="3679825" y="3867150"/>
          <p14:tracePt t="26227" x="3625850" y="3929063"/>
          <p14:tracePt t="26243" x="3616325" y="3983038"/>
          <p14:tracePt t="26260" x="3608388" y="4054475"/>
          <p14:tracePt t="26277" x="3608388" y="4152900"/>
          <p14:tracePt t="26294" x="3608388" y="4286250"/>
          <p14:tracePt t="26310" x="3608388" y="4411663"/>
          <p14:tracePt t="26327" x="3608388" y="4518025"/>
          <p14:tracePt t="26344" x="3625850" y="4625975"/>
          <p14:tracePt t="26360" x="3679825" y="4687888"/>
          <p14:tracePt t="26377" x="3724275" y="4732338"/>
          <p14:tracePt t="26393" x="3741738" y="4759325"/>
          <p14:tracePt t="26410" x="3759200" y="4768850"/>
          <p14:tracePt t="26427" x="3759200" y="4776788"/>
          <p14:tracePt t="26445" x="3776663" y="4786313"/>
          <p14:tracePt t="26460" x="3795713" y="4803775"/>
          <p14:tracePt t="26477" x="3803650" y="4813300"/>
          <p14:tracePt t="26494" x="3840163" y="4840288"/>
          <p14:tracePt t="26510" x="3911600" y="4875213"/>
          <p14:tracePt t="26527" x="4017963" y="4929188"/>
          <p14:tracePt t="26544" x="4098925" y="4956175"/>
          <p14:tracePt t="26560" x="4179888" y="4973638"/>
          <p14:tracePt t="26577" x="4197350" y="4973638"/>
          <p14:tracePt t="26594" x="4205288" y="4973638"/>
          <p14:tracePt t="26662" x="4224338" y="4973638"/>
          <p14:tracePt t="26694" x="4232275" y="4973638"/>
          <p14:tracePt t="26702" x="4241800" y="4965700"/>
          <p14:tracePt t="26710" x="4241800" y="4946650"/>
          <p14:tracePt t="26727" x="4268788" y="4902200"/>
          <p14:tracePt t="26744" x="4268788" y="4894263"/>
          <p14:tracePt t="26761" x="4268788" y="4875213"/>
          <p14:tracePt t="26777" x="4276725" y="4867275"/>
          <p14:tracePt t="26794" x="4276725" y="4857750"/>
          <p14:tracePt t="26811" x="4286250" y="4857750"/>
          <p14:tracePt t="26828" x="4286250" y="4848225"/>
          <p14:tracePt t="29071" x="4295775" y="4840288"/>
          <p14:tracePt t="29079" x="4313238" y="4840288"/>
          <p14:tracePt t="29087" x="4322763" y="4840288"/>
          <p14:tracePt t="29096" x="4357688" y="4840288"/>
          <p14:tracePt t="29112" x="4483100" y="4840288"/>
          <p14:tracePt t="29129" x="4554538" y="4840288"/>
          <p14:tracePt t="29146" x="4670425" y="4840288"/>
          <p14:tracePt t="29163" x="4768850" y="4840288"/>
          <p14:tracePt t="29179" x="4902200" y="4822825"/>
          <p14:tracePt t="29196" x="5027613" y="4803775"/>
          <p14:tracePt t="29213" x="5133975" y="4786313"/>
          <p14:tracePt t="29229" x="5251450" y="4776788"/>
          <p14:tracePt t="29246" x="5348288" y="4759325"/>
          <p14:tracePt t="29262" x="5419725" y="4751388"/>
          <p14:tracePt t="29279" x="5545138" y="4751388"/>
          <p14:tracePt t="29296" x="5616575" y="4741863"/>
          <p14:tracePt t="29313" x="5680075" y="4741863"/>
          <p14:tracePt t="29329" x="5715000" y="4741863"/>
          <p14:tracePt t="29346" x="5751513" y="4724400"/>
          <p14:tracePt t="29363" x="5768975" y="4714875"/>
          <p14:tracePt t="29379" x="5776913" y="4714875"/>
          <p14:tracePt t="29396" x="5786438" y="4714875"/>
          <p14:tracePt t="29413" x="5795963" y="4714875"/>
          <p14:tracePt t="29439" x="5803900" y="4714875"/>
          <p14:tracePt t="29463" x="5813425" y="4697413"/>
          <p14:tracePt t="29719" x="5813425" y="4705350"/>
          <p14:tracePt t="29727" x="5813425" y="4714875"/>
          <p14:tracePt t="29735" x="5813425" y="4724400"/>
          <p14:tracePt t="29746" x="5803900" y="4741863"/>
          <p14:tracePt t="29763" x="5803900" y="4751388"/>
          <p14:tracePt t="29780" x="5803900" y="4768850"/>
          <p14:tracePt t="29799" x="5803900" y="4776788"/>
          <p14:tracePt t="29935" x="5803900" y="4786313"/>
          <p14:tracePt t="29943" x="5803900" y="4795838"/>
          <p14:tracePt t="29960" x="5795963" y="4795838"/>
          <p14:tracePt t="30008" x="5795963" y="4803775"/>
          <p14:tracePt t="30824" x="5786438" y="4813300"/>
          <p14:tracePt t="30840" x="5776913" y="4813300"/>
          <p14:tracePt t="30848" x="5768975" y="4813300"/>
          <p14:tracePt t="30864" x="5759450" y="4813300"/>
          <p14:tracePt t="30880" x="5751513" y="4813300"/>
          <p14:tracePt t="30912" x="5741988" y="4813300"/>
          <p14:tracePt t="30944" x="5732463" y="4813300"/>
          <p14:tracePt t="30968" x="5724525" y="4813300"/>
          <p14:tracePt t="30976" x="5715000" y="4813300"/>
          <p14:tracePt t="30984" x="5705475" y="4813300"/>
          <p14:tracePt t="30997" x="5697538" y="4813300"/>
          <p14:tracePt t="31014" x="5670550" y="4813300"/>
          <p14:tracePt t="31031" x="5653088" y="4813300"/>
          <p14:tracePt t="31048" x="5626100" y="4813300"/>
          <p14:tracePt t="31065" x="5616575" y="4813300"/>
          <p14:tracePt t="31081" x="5599113" y="4813300"/>
          <p14:tracePt t="31097" x="5572125" y="4813300"/>
          <p14:tracePt t="31114" x="5562600" y="4813300"/>
          <p14:tracePt t="31148" x="5545138" y="4813300"/>
          <p14:tracePt t="31168" x="5537200" y="4813300"/>
          <p14:tracePt t="31192" x="5518150" y="4813300"/>
          <p14:tracePt t="31232" x="5510213" y="4813300"/>
          <p14:tracePt t="31264" x="5491163" y="4813300"/>
          <p14:tracePt t="31368" x="5483225" y="4813300"/>
          <p14:tracePt t="31424" x="5465763" y="4813300"/>
          <p14:tracePt t="31480" x="5456238" y="4813300"/>
          <p14:tracePt t="31496" x="5446713" y="4813300"/>
          <p14:tracePt t="31528" x="5438775" y="4813300"/>
          <p14:tracePt t="31552" x="5429250" y="4813300"/>
          <p14:tracePt t="32192" x="5438775" y="4813300"/>
          <p14:tracePt t="32201" x="5465763" y="4813300"/>
          <p14:tracePt t="32209" x="5500688" y="4813300"/>
          <p14:tracePt t="32217" x="5510213" y="4813300"/>
          <p14:tracePt t="32232" x="5537200" y="4803775"/>
          <p14:tracePt t="32248" x="5589588" y="4803775"/>
          <p14:tracePt t="32265" x="5626100" y="4803775"/>
          <p14:tracePt t="32282" x="5661025" y="4803775"/>
          <p14:tracePt t="32299" x="5697538" y="4803775"/>
          <p14:tracePt t="32315" x="5759450" y="4803775"/>
          <p14:tracePt t="32332" x="5840413" y="4803775"/>
          <p14:tracePt t="32349" x="5919788" y="4803775"/>
          <p14:tracePt t="32365" x="6018213" y="4803775"/>
          <p14:tracePt t="32382" x="6108700" y="4803775"/>
          <p14:tracePt t="32399" x="6180138" y="4803775"/>
          <p14:tracePt t="32415" x="6251575" y="4795838"/>
          <p14:tracePt t="32432" x="6375400" y="4795838"/>
          <p14:tracePt t="32449" x="6456363" y="4795838"/>
          <p14:tracePt t="32465" x="6562725" y="4795838"/>
          <p14:tracePt t="32482" x="6653213" y="4795838"/>
          <p14:tracePt t="32499" x="6742113" y="4786313"/>
          <p14:tracePt t="32515" x="6804025" y="4776788"/>
          <p14:tracePt t="32532" x="6848475" y="4768850"/>
          <p14:tracePt t="32549" x="6875463" y="4768850"/>
          <p14:tracePt t="32566" x="6902450" y="4768850"/>
          <p14:tracePt t="32582" x="6919913" y="4759325"/>
          <p14:tracePt t="32599" x="6946900" y="4751388"/>
          <p14:tracePt t="32615" x="6956425" y="4751388"/>
          <p14:tracePt t="32633" x="7010400" y="4751388"/>
          <p14:tracePt t="32649" x="7018338" y="4751388"/>
          <p14:tracePt t="32665" x="7045325" y="4751388"/>
          <p14:tracePt t="32682" x="7072313" y="4732338"/>
          <p14:tracePt t="32699" x="7099300" y="4732338"/>
          <p14:tracePt t="32716" x="7134225" y="4732338"/>
          <p14:tracePt t="32732" x="7188200" y="4724400"/>
          <p14:tracePt t="32749" x="7224713" y="4724400"/>
          <p14:tracePt t="32766" x="7269163" y="4724400"/>
          <p14:tracePt t="32783" x="7296150" y="4724400"/>
          <p14:tracePt t="32799" x="7313613" y="4724400"/>
          <p14:tracePt t="32816" x="7323138" y="4724400"/>
          <p14:tracePt t="32833" x="7340600" y="4724400"/>
          <p14:tracePt t="32866" x="7348538" y="4724400"/>
          <p14:tracePt t="32883" x="7358063" y="4724400"/>
          <p14:tracePt t="32899" x="7367588" y="4724400"/>
          <p14:tracePt t="32937" x="7375525" y="4714875"/>
          <p14:tracePt t="32977" x="7394575" y="4714875"/>
          <p14:tracePt t="32993" x="7402513" y="4714875"/>
          <p14:tracePt t="33001" x="7419975" y="4714875"/>
          <p14:tracePt t="33009" x="7456488" y="4751388"/>
          <p14:tracePt t="33017" x="7510463" y="4795838"/>
          <p14:tracePt t="33033" x="7608888" y="4830763"/>
          <p14:tracePt t="33050" x="7670800" y="4867275"/>
          <p14:tracePt t="33066" x="7742238" y="4894263"/>
          <p14:tracePt t="33083" x="7796213" y="4911725"/>
          <p14:tracePt t="33099" x="7813675" y="4919663"/>
          <p14:tracePt t="33116" x="7848600" y="4929188"/>
          <p14:tracePt t="33297" x="7858125" y="4938713"/>
          <p14:tracePt t="33329" x="7858125" y="4946650"/>
          <p14:tracePt t="33337" x="7858125" y="4956175"/>
          <p14:tracePt t="33377" x="7875588" y="4965700"/>
          <p14:tracePt t="34033" x="7875588" y="4983163"/>
          <p14:tracePt t="34266" x="7875588" y="4991100"/>
          <p14:tracePt t="35202" x="7875588" y="5000625"/>
          <p14:tracePt t="35218" x="7875588" y="5010150"/>
          <p14:tracePt t="35298" x="7858125" y="5010150"/>
          <p14:tracePt t="35322" x="7848600" y="5010150"/>
          <p14:tracePt t="35330" x="7831138" y="5010150"/>
          <p14:tracePt t="35338" x="7813675" y="5010150"/>
          <p14:tracePt t="35351" x="7796213" y="5010150"/>
          <p14:tracePt t="35368" x="7751763" y="5010150"/>
          <p14:tracePt t="35385" x="7643813" y="5010150"/>
          <p14:tracePt t="35401" x="7537450" y="5010150"/>
          <p14:tracePt t="35403" x="7466013" y="5010150"/>
          <p14:tracePt t="35418" x="7286625" y="5018088"/>
          <p14:tracePt t="35435" x="7081838" y="5018088"/>
          <p14:tracePt t="35452" x="6831013" y="5018088"/>
          <p14:tracePt t="35468" x="6527800" y="5062538"/>
          <p14:tracePt t="35485" x="6099175" y="5143500"/>
          <p14:tracePt t="35501" x="5589588" y="5303838"/>
          <p14:tracePt t="35518" x="5099050" y="5537200"/>
          <p14:tracePt t="35535" x="4670425" y="5776913"/>
          <p14:tracePt t="35552" x="4357688" y="5983288"/>
          <p14:tracePt t="35568" x="4170363" y="6116638"/>
          <p14:tracePt t="35585" x="4037013" y="6215063"/>
          <p14:tracePt t="35602" x="3911600" y="6303963"/>
          <p14:tracePt t="35618" x="3840163" y="6402388"/>
          <p14:tracePt t="35635" x="3776663" y="6491288"/>
          <p14:tracePt t="35651" x="3741738" y="6562725"/>
          <p14:tracePt t="35668" x="3697288" y="6634163"/>
          <p14:tracePt t="35685" x="3679825" y="6670675"/>
          <p14:tracePt t="35701" x="3670300" y="6715125"/>
          <p14:tracePt t="35718" x="3670300" y="6769100"/>
          <p14:tracePt t="35735" x="3660775" y="6796088"/>
          <p14:tracePt t="35752" x="3660775" y="6840538"/>
          <p14:tracePt t="35768" x="3660775" y="6848475"/>
          <p14:tracePt t="35818" x="3670300" y="6848475"/>
          <p14:tracePt t="35826" x="3679825" y="6848475"/>
          <p14:tracePt t="35835" x="3687763" y="6848475"/>
          <p14:tracePt t="35852" x="3705225" y="6848475"/>
          <p14:tracePt t="35899" x="3714750" y="6848475"/>
          <p14:tracePt t="35938" x="3724275" y="6848475"/>
          <p14:tracePt t="35946" x="3732213" y="6848475"/>
          <p14:tracePt t="35994" x="3741738" y="6848475"/>
          <p14:tracePt t="36034" x="3751263" y="6848475"/>
          <p14:tracePt t="36058" x="3759200" y="6848475"/>
          <p14:tracePt t="36099" x="3776663" y="6848475"/>
          <p14:tracePt t="36731" x="3768725" y="6848475"/>
          <p14:tracePt t="36747" x="3759200" y="6848475"/>
          <p14:tracePt t="36771" x="3751263" y="6848475"/>
          <p14:tracePt t="36811" x="3741738" y="6848475"/>
          <p14:tracePt t="36843" x="3732213" y="6848475"/>
          <p14:tracePt t="36868" x="3724275" y="6848475"/>
          <p14:tracePt t="36875" x="3714750" y="6848475"/>
          <p14:tracePt t="36907" x="3705225" y="6848475"/>
          <p14:tracePt t="36915" x="3697288" y="6848475"/>
          <p14:tracePt t="36931" x="3687763" y="6848475"/>
          <p14:tracePt t="36955" x="3679825" y="6848475"/>
          <p14:tracePt t="36979" x="3670300" y="6848475"/>
          <p14:tracePt t="36995" x="3660775" y="6848475"/>
          <p14:tracePt t="37027" x="3652838" y="6848475"/>
          <p14:tracePt t="37035" x="3643313" y="6848475"/>
          <p14:tracePt t="37059" x="3633788" y="6848475"/>
          <p14:tracePt t="37099" x="3625850" y="6848475"/>
          <p14:tracePt t="37123" x="3616325" y="6848475"/>
          <p14:tracePt t="37147" x="3608388" y="6848475"/>
          <p14:tracePt t="37363" x="3625850" y="6848475"/>
          <p14:tracePt t="37371" x="3633788" y="6848475"/>
          <p14:tracePt t="37379" x="3643313" y="6848475"/>
          <p14:tracePt t="37387" x="3660775" y="6848475"/>
          <p14:tracePt t="37403" x="3697288" y="6831013"/>
          <p14:tracePt t="37420" x="3714750" y="6831013"/>
          <p14:tracePt t="37436" x="3732213" y="6823075"/>
          <p14:tracePt t="37453" x="3768725" y="6804025"/>
          <p14:tracePt t="37470" x="3822700" y="6777038"/>
          <p14:tracePt t="37486" x="3840163" y="6732588"/>
          <p14:tracePt t="37503" x="3884613" y="6724650"/>
          <p14:tracePt t="37520" x="3911600" y="6697663"/>
          <p14:tracePt t="37536" x="3938588" y="6688138"/>
          <p14:tracePt t="37554" x="3946525" y="6680200"/>
          <p14:tracePt t="37570" x="3973513" y="6661150"/>
          <p14:tracePt t="37587" x="3983038" y="6643688"/>
          <p14:tracePt t="37603" x="3983038" y="6634163"/>
          <p14:tracePt t="37620" x="3983038" y="6616700"/>
          <p14:tracePt t="37667" x="3983038" y="6608763"/>
          <p14:tracePt t="37683" x="3983038" y="6599238"/>
          <p14:tracePt t="37691" x="3983038" y="6572250"/>
          <p14:tracePt t="37703" x="3983038" y="6545263"/>
          <p14:tracePt t="37720" x="3983038" y="6518275"/>
          <p14:tracePt t="37737" x="3956050" y="6473825"/>
          <p14:tracePt t="37754" x="3919538" y="6446838"/>
          <p14:tracePt t="37770" x="3867150" y="6411913"/>
          <p14:tracePt t="37787" x="3670300" y="6276975"/>
          <p14:tracePt t="37804" x="3482975" y="6108700"/>
          <p14:tracePt t="37820" x="3241675" y="5822950"/>
          <p14:tracePt t="37837" x="2813050" y="5205413"/>
          <p14:tracePt t="37854" x="2411413" y="4518025"/>
          <p14:tracePt t="37870" x="2044700" y="3848100"/>
          <p14:tracePt t="37887" x="1697038" y="3205163"/>
          <p14:tracePt t="37903" x="1490663" y="2616200"/>
          <p14:tracePt t="37920" x="1393825" y="2116138"/>
          <p14:tracePt t="37937" x="1285875" y="1571625"/>
          <p14:tracePt t="37954" x="1089025" y="1071563"/>
          <p14:tracePt t="37970" x="741363" y="428625"/>
          <p14:tracePt t="37987" x="71438" y="0"/>
          <p14:tracePt t="38180" x="0" y="419100"/>
          <p14:tracePt t="38187" x="0" y="750888"/>
          <p14:tracePt t="38195" x="0" y="1062038"/>
          <p14:tracePt t="38204" x="0" y="1411288"/>
          <p14:tracePt t="38220" x="0" y="2197100"/>
          <p14:tracePt t="38237" x="0" y="2938463"/>
          <p14:tracePt t="38254" x="169863" y="3822700"/>
          <p14:tracePt t="38270" x="812800" y="4741863"/>
          <p14:tracePt t="38287" x="1704975" y="5581650"/>
          <p14:tracePt t="38304" x="2795588" y="6323013"/>
          <p14:tracePt t="38321" x="3884613" y="6848475"/>
          <p14:tracePt t="38337" x="4830763" y="6848475"/>
          <p14:tracePt t="38354" x="5626100" y="6848475"/>
          <p14:tracePt t="38370" x="6242050" y="6848475"/>
          <p14:tracePt t="38387" x="6858000" y="6848475"/>
          <p14:tracePt t="38404" x="7126288" y="6848475"/>
          <p14:tracePt t="38421" x="7358063" y="6848475"/>
          <p14:tracePt t="38437" x="7599363" y="6848475"/>
          <p14:tracePt t="38454" x="7929563" y="6848475"/>
          <p14:tracePt t="38471" x="8259763" y="6848475"/>
          <p14:tracePt t="38487" x="8653463" y="6848475"/>
          <p14:tracePt t="38504" x="9063038" y="6848475"/>
          <p14:tracePt t="38520" x="9385300" y="6848475"/>
          <p14:tracePt t="38537" x="9644063" y="6848475"/>
          <p14:tracePt t="38554" x="9813925" y="6848475"/>
          <p14:tracePt t="38571" x="9858375" y="6848475"/>
          <p14:tracePt t="38587" x="9885363" y="6831013"/>
          <p14:tracePt t="38604" x="9875838" y="6769100"/>
          <p14:tracePt t="38621" x="9831388" y="6670675"/>
          <p14:tracePt t="38637" x="9777413" y="6599238"/>
          <p14:tracePt t="38654" x="9715500" y="6545263"/>
          <p14:tracePt t="38671" x="9626600" y="6500813"/>
          <p14:tracePt t="38687" x="9491663" y="6465888"/>
          <p14:tracePt t="38704" x="9348788" y="6429375"/>
          <p14:tracePt t="38721" x="9126538" y="6367463"/>
          <p14:tracePt t="38738" x="8875713" y="6323013"/>
          <p14:tracePt t="38754" x="8501063" y="6251575"/>
          <p14:tracePt t="38771" x="8116888" y="6205538"/>
          <p14:tracePt t="38788" x="7715250" y="6180138"/>
          <p14:tracePt t="38804" x="7491413" y="6180138"/>
          <p14:tracePt t="38821" x="7269163" y="6180138"/>
          <p14:tracePt t="38837" x="7126288" y="6188075"/>
          <p14:tracePt t="38854" x="7037388" y="6215063"/>
          <p14:tracePt t="38871" x="6946900" y="6259513"/>
          <p14:tracePt t="38888" x="6848475" y="6303963"/>
          <p14:tracePt t="38904" x="6769100" y="6340475"/>
          <p14:tracePt t="38921" x="6670675" y="6384925"/>
          <p14:tracePt t="38938" x="6589713" y="6419850"/>
          <p14:tracePt t="38954" x="6510338" y="6473825"/>
          <p14:tracePt t="38971" x="6465888" y="6500813"/>
          <p14:tracePt t="38988" x="6411913" y="6527800"/>
          <p14:tracePt t="39004" x="6375400" y="6554788"/>
          <p14:tracePt t="39021" x="6340475" y="6562725"/>
          <p14:tracePt t="39038" x="6269038" y="6599238"/>
          <p14:tracePt t="39054" x="6205538" y="6626225"/>
          <p14:tracePt t="39071" x="6153150" y="6670675"/>
          <p14:tracePt t="39088" x="6116638" y="6697663"/>
          <p14:tracePt t="39104" x="6081713" y="6715125"/>
          <p14:tracePt t="39138" x="6081713" y="6724650"/>
          <p14:tracePt t="39164" x="6081713" y="6742113"/>
          <p14:tracePt t="39172" x="6089650" y="6742113"/>
          <p14:tracePt t="39188" x="6108700" y="6742113"/>
          <p14:tracePt t="39204" x="6153150" y="6742113"/>
          <p14:tracePt t="39221" x="6188075" y="6742113"/>
          <p14:tracePt t="39238" x="6205538" y="6742113"/>
          <p14:tracePt t="39255" x="6242050" y="6732588"/>
          <p14:tracePt t="39271" x="6242050" y="6705600"/>
          <p14:tracePt t="39288" x="6251575" y="6688138"/>
          <p14:tracePt t="39304" x="6251575" y="6670675"/>
          <p14:tracePt t="39321" x="6251575" y="6653213"/>
          <p14:tracePt t="39338" x="6251575" y="6643688"/>
          <p14:tracePt t="39355" x="6251575" y="6616700"/>
          <p14:tracePt t="39371" x="6242050" y="6572250"/>
          <p14:tracePt t="39388" x="6180138" y="6465888"/>
          <p14:tracePt t="39405" x="6099175" y="6394450"/>
          <p14:tracePt t="39421" x="6027738" y="6330950"/>
          <p14:tracePt t="39438" x="5919788" y="6276975"/>
          <p14:tracePt t="39455" x="5822950" y="6259513"/>
          <p14:tracePt t="39471" x="5759450" y="6251575"/>
          <p14:tracePt t="39488" x="5715000" y="6242050"/>
          <p14:tracePt t="39505" x="5680075" y="6242050"/>
          <p14:tracePt t="39521" x="5643563" y="6242050"/>
          <p14:tracePt t="39538" x="5608638" y="6242050"/>
          <p14:tracePt t="39555" x="5554663" y="6242050"/>
          <p14:tracePt t="39572" x="5500688" y="6259513"/>
          <p14:tracePt t="39588" x="5456238" y="6276975"/>
          <p14:tracePt t="39605" x="5419725" y="6303963"/>
          <p14:tracePt t="39621" x="5419725" y="6348413"/>
          <p14:tracePt t="39638" x="5419725" y="6394450"/>
          <p14:tracePt t="39655" x="5419725" y="6429375"/>
          <p14:tracePt t="39671" x="5419725" y="6456363"/>
          <p14:tracePt t="39688" x="5419725" y="6483350"/>
          <p14:tracePt t="39705" x="5429250" y="6510338"/>
          <p14:tracePt t="39721" x="5456238" y="6537325"/>
          <p14:tracePt t="39738" x="5473700" y="6554788"/>
          <p14:tracePt t="39755" x="5491163" y="6572250"/>
          <p14:tracePt t="39772" x="5518150" y="6608763"/>
          <p14:tracePt t="39788" x="5527675" y="6616700"/>
          <p14:tracePt t="39805" x="5562600" y="6634163"/>
          <p14:tracePt t="39822" x="5589588" y="6661150"/>
          <p14:tracePt t="39838" x="5634038" y="6697663"/>
          <p14:tracePt t="39855" x="5724525" y="6732588"/>
          <p14:tracePt t="39871" x="5840413" y="6759575"/>
          <p14:tracePt t="39888" x="5965825" y="6796088"/>
          <p14:tracePt t="39905" x="6126163" y="6823075"/>
          <p14:tracePt t="39922" x="6205538" y="6831013"/>
          <p14:tracePt t="39938" x="6286500" y="6840538"/>
          <p14:tracePt t="39955" x="6330950" y="6840538"/>
          <p14:tracePt t="39972" x="6357938" y="6840538"/>
          <p14:tracePt t="39988" x="6375400" y="6840538"/>
          <p14:tracePt t="40005" x="6384925" y="6823075"/>
          <p14:tracePt t="40022" x="6394450" y="6813550"/>
          <p14:tracePt t="40039" x="6429375" y="6769100"/>
          <p14:tracePt t="40055" x="6438900" y="6724650"/>
          <p14:tracePt t="40072" x="6438900" y="6670675"/>
          <p14:tracePt t="40089" x="6438900" y="6626225"/>
          <p14:tracePt t="40105" x="6438900" y="6599238"/>
          <p14:tracePt t="40122" x="6438900" y="6562725"/>
          <p14:tracePt t="40139" x="6419850" y="6537325"/>
          <p14:tracePt t="40156" x="6375400" y="6483350"/>
          <p14:tracePt t="40172" x="6323013" y="6446838"/>
          <p14:tracePt t="40189" x="6251575" y="6429375"/>
          <p14:tracePt t="40205" x="6180138" y="6394450"/>
          <p14:tracePt t="40222" x="6116638" y="6394450"/>
          <p14:tracePt t="40239" x="6037263" y="6384925"/>
          <p14:tracePt t="40255" x="5946775" y="6375400"/>
          <p14:tracePt t="40272" x="5867400" y="6375400"/>
          <p14:tracePt t="40289" x="5786438" y="6375400"/>
          <p14:tracePt t="40305" x="5715000" y="6375400"/>
          <p14:tracePt t="40322" x="5661025" y="6375400"/>
          <p14:tracePt t="40339" x="5616575" y="6384925"/>
          <p14:tracePt t="40355" x="5572125" y="6402388"/>
          <p14:tracePt t="40372" x="5518150" y="6446838"/>
          <p14:tracePt t="40389" x="5518150" y="6465888"/>
          <p14:tracePt t="40405" x="5518150" y="6500813"/>
          <p14:tracePt t="40422" x="5518150" y="6554788"/>
          <p14:tracePt t="40439" x="5518150" y="6599238"/>
          <p14:tracePt t="40456" x="5572125" y="6643688"/>
          <p14:tracePt t="40472" x="5661025" y="6697663"/>
          <p14:tracePt t="40489" x="5751513" y="6724650"/>
          <p14:tracePt t="40506" x="5830888" y="6751638"/>
          <p14:tracePt t="40522" x="5902325" y="6759575"/>
          <p14:tracePt t="40539" x="5956300" y="6769100"/>
          <p14:tracePt t="40556" x="6010275" y="6769100"/>
          <p14:tracePt t="40573" x="6099175" y="6769100"/>
          <p14:tracePt t="40589" x="6153150" y="6769100"/>
          <p14:tracePt t="40605" x="6188075" y="6769100"/>
          <p14:tracePt t="40622" x="6197600" y="6769100"/>
          <p14:tracePt t="40639" x="6215063" y="6742113"/>
          <p14:tracePt t="40656" x="6215063" y="6705600"/>
          <p14:tracePt t="40672" x="6215063" y="6661150"/>
          <p14:tracePt t="40689" x="6188075" y="6608763"/>
          <p14:tracePt t="40706" x="6134100" y="6554788"/>
          <p14:tracePt t="40722" x="6054725" y="6473825"/>
          <p14:tracePt t="40739" x="5956300" y="6419850"/>
          <p14:tracePt t="40756" x="5867400" y="6367463"/>
          <p14:tracePt t="40773" x="5768975" y="6323013"/>
          <p14:tracePt t="40789" x="5705475" y="6296025"/>
          <p14:tracePt t="40806" x="5661025" y="6286500"/>
          <p14:tracePt t="40822" x="5589588" y="6286500"/>
          <p14:tracePt t="40839" x="5527675" y="6286500"/>
          <p14:tracePt t="40856" x="5456238" y="6286500"/>
          <p14:tracePt t="40872" x="5375275" y="6286500"/>
          <p14:tracePt t="40889" x="5295900" y="6303963"/>
          <p14:tracePt t="40906" x="5241925" y="6340475"/>
          <p14:tracePt t="40923" x="5197475" y="6375400"/>
          <p14:tracePt t="40939" x="5180013" y="6419850"/>
          <p14:tracePt t="40956" x="5180013" y="6483350"/>
          <p14:tracePt t="40973" x="5180013" y="6537325"/>
          <p14:tracePt t="40989" x="5205413" y="6589713"/>
          <p14:tracePt t="41006" x="5276850" y="6634163"/>
          <p14:tracePt t="41023" x="5394325" y="6680200"/>
          <p14:tracePt t="41039" x="5483225" y="6705600"/>
          <p14:tracePt t="41057" x="5589588" y="6715125"/>
          <p14:tracePt t="41073" x="5643563" y="6724650"/>
          <p14:tracePt t="41090" x="5715000" y="6732588"/>
          <p14:tracePt t="41106" x="5786438" y="6742113"/>
          <p14:tracePt t="41123" x="5902325" y="6759575"/>
          <p14:tracePt t="41140" x="6010275" y="6777038"/>
          <p14:tracePt t="41157" x="6170613" y="6786563"/>
          <p14:tracePt t="41173" x="6232525" y="6777038"/>
          <p14:tracePt t="41190" x="6269038" y="6742113"/>
          <p14:tracePt t="41206" x="6276975" y="6680200"/>
          <p14:tracePt t="41223" x="6276975" y="6599238"/>
          <p14:tracePt t="41240" x="6251575" y="6491288"/>
          <p14:tracePt t="41256" x="6180138" y="6384925"/>
          <p14:tracePt t="41273" x="6099175" y="6276975"/>
          <p14:tracePt t="41290" x="6010275" y="6180138"/>
          <p14:tracePt t="41306" x="5919788" y="6089650"/>
          <p14:tracePt t="41323" x="5813425" y="6010275"/>
          <p14:tracePt t="41340" x="5732463" y="5965825"/>
          <p14:tracePt t="41357" x="5545138" y="5938838"/>
          <p14:tracePt t="41373" x="5446713" y="5938838"/>
          <p14:tracePt t="41390" x="5375275" y="5938838"/>
          <p14:tracePt t="41406" x="5313363" y="5973763"/>
          <p14:tracePt t="41423" x="5259388" y="6010275"/>
          <p14:tracePt t="41440" x="5197475" y="6045200"/>
          <p14:tracePt t="41457" x="5126038" y="6099175"/>
          <p14:tracePt t="41473" x="5062538" y="6180138"/>
          <p14:tracePt t="41490" x="5054600" y="6215063"/>
          <p14:tracePt t="41507" x="5054600" y="6276975"/>
          <p14:tracePt t="41523" x="5081588" y="6340475"/>
          <p14:tracePt t="41540" x="5160963" y="6402388"/>
          <p14:tracePt t="41557" x="5322888" y="6491288"/>
          <p14:tracePt t="41573" x="5456238" y="6527800"/>
          <p14:tracePt t="41590" x="5562600" y="6545263"/>
          <p14:tracePt t="41606" x="5643563" y="6545263"/>
          <p14:tracePt t="41623" x="5680075" y="6545263"/>
          <p14:tracePt t="41640" x="5697538" y="6545263"/>
          <p14:tracePt t="41657" x="5715000" y="6527800"/>
          <p14:tracePt t="41673" x="5715000" y="6500813"/>
          <p14:tracePt t="41690" x="5715000" y="6465888"/>
          <p14:tracePt t="41707" x="5715000" y="6438900"/>
          <p14:tracePt t="41723" x="5724525" y="6411913"/>
          <p14:tracePt t="41740" x="5732463" y="6375400"/>
          <p14:tracePt t="41757" x="5751513" y="6330950"/>
          <p14:tracePt t="41773" x="5751513" y="6323013"/>
          <p14:tracePt t="41790" x="5751513" y="6296025"/>
          <p14:tracePt t="41807" x="5751513" y="6269038"/>
          <p14:tracePt t="41823" x="5751513" y="6242050"/>
          <p14:tracePt t="41840" x="5732463" y="6205538"/>
          <p14:tracePt t="41857" x="5653088" y="6161088"/>
          <p14:tracePt t="41873" x="5589588" y="6143625"/>
          <p14:tracePt t="41890" x="5465763" y="6126163"/>
          <p14:tracePt t="41907" x="5375275" y="6126163"/>
          <p14:tracePt t="41923" x="5340350" y="6134100"/>
          <p14:tracePt t="41940" x="5313363" y="6180138"/>
          <p14:tracePt t="41957" x="5303838" y="6269038"/>
          <p14:tracePt t="41973" x="5303838" y="6330950"/>
          <p14:tracePt t="41990" x="5303838" y="6411913"/>
          <p14:tracePt t="42007" x="5340350" y="6491288"/>
          <p14:tracePt t="42023" x="5429250" y="6572250"/>
          <p14:tracePt t="42040" x="5554663" y="6643688"/>
          <p14:tracePt t="42057" x="5688013" y="6715125"/>
          <p14:tracePt t="42074" x="5803900" y="6742113"/>
          <p14:tracePt t="42090" x="5875338" y="6742113"/>
          <p14:tracePt t="42107" x="5929313" y="6742113"/>
          <p14:tracePt t="42124" x="5973763" y="6724650"/>
          <p14:tracePt t="42140" x="6010275" y="6643688"/>
          <p14:tracePt t="42157" x="6037263" y="6554788"/>
          <p14:tracePt t="42174" x="6072188" y="6456363"/>
          <p14:tracePt t="42190" x="6072188" y="6384925"/>
          <p14:tracePt t="42207" x="6072188" y="6303963"/>
          <p14:tracePt t="42224" x="6054725" y="6232525"/>
          <p14:tracePt t="42240" x="5956300" y="6134100"/>
          <p14:tracePt t="42257" x="5840413" y="6072188"/>
          <p14:tracePt t="42274" x="5688013" y="6018213"/>
          <p14:tracePt t="42291" x="5599113" y="6018213"/>
          <p14:tracePt t="42307" x="5465763" y="6018213"/>
          <p14:tracePt t="42324" x="5348288" y="6018213"/>
          <p14:tracePt t="42340" x="5259388" y="6054725"/>
          <p14:tracePt t="42357" x="5153025" y="6161088"/>
          <p14:tracePt t="42374" x="5133975" y="6242050"/>
          <p14:tracePt t="42391" x="5133975" y="6330950"/>
          <p14:tracePt t="42407" x="5133975" y="6438900"/>
          <p14:tracePt t="42424" x="5170488" y="6518275"/>
          <p14:tracePt t="42441" x="5268913" y="6616700"/>
          <p14:tracePt t="42458" x="5402263" y="6688138"/>
          <p14:tracePt t="42474" x="5562600" y="6751638"/>
          <p14:tracePt t="42491" x="5705475" y="6769100"/>
          <p14:tracePt t="42507" x="5830888" y="6777038"/>
          <p14:tracePt t="42524" x="5919788" y="6777038"/>
          <p14:tracePt t="42541" x="5983288" y="6777038"/>
          <p14:tracePt t="42558" x="6037263" y="6759575"/>
          <p14:tracePt t="42574" x="6062663" y="6724650"/>
          <p14:tracePt t="42591" x="6062663" y="6626225"/>
          <p14:tracePt t="42607" x="6062663" y="6527800"/>
          <p14:tracePt t="42624" x="6062663" y="6419850"/>
          <p14:tracePt t="42641" x="6037263" y="6313488"/>
          <p14:tracePt t="42658" x="5965825" y="6215063"/>
          <p14:tracePt t="42674" x="5857875" y="6143625"/>
          <p14:tracePt t="42691" x="5751513" y="6108700"/>
          <p14:tracePt t="42707" x="5653088" y="6108700"/>
          <p14:tracePt t="42724" x="5616575" y="6108700"/>
          <p14:tracePt t="42742" x="5554663" y="6108700"/>
          <p14:tracePt t="42758" x="5518150" y="6116638"/>
          <p14:tracePt t="42774" x="5500688" y="6180138"/>
          <p14:tracePt t="42791" x="5491163" y="6286500"/>
          <p14:tracePt t="42807" x="5491163" y="6367463"/>
          <p14:tracePt t="42824" x="5500688" y="6456363"/>
          <p14:tracePt t="42841" x="5554663" y="6554788"/>
          <p14:tracePt t="42858" x="5661025" y="6643688"/>
          <p14:tracePt t="42874" x="5813425" y="6724650"/>
          <p14:tracePt t="42891" x="6010275" y="6777038"/>
          <p14:tracePt t="42908" x="6215063" y="6804025"/>
          <p14:tracePt t="42909" x="6303963" y="6813550"/>
          <p14:tracePt t="42924" x="6394450" y="6813550"/>
          <p14:tracePt t="42941" x="6527800" y="6786563"/>
          <p14:tracePt t="42958" x="6599238" y="6724650"/>
          <p14:tracePt t="42974" x="6608763" y="6670675"/>
          <p14:tracePt t="42991" x="6589713" y="6608763"/>
          <p14:tracePt t="43008" x="6500813" y="6510338"/>
          <p14:tracePt t="43024" x="6394450" y="6429375"/>
          <p14:tracePt t="43041" x="6269038" y="6348413"/>
          <p14:tracePt t="43058" x="6205538" y="6313488"/>
          <p14:tracePt t="43075" x="6134100" y="6303963"/>
          <p14:tracePt t="43091" x="6108700" y="6303963"/>
          <p14:tracePt t="43108" x="6089650" y="6303963"/>
          <p14:tracePt t="43124" x="6081713" y="6303963"/>
          <p14:tracePt t="43141" x="6062663" y="6323013"/>
          <p14:tracePt t="43158" x="6054725" y="6340475"/>
          <p14:tracePt t="43174" x="6054725" y="6348413"/>
          <p14:tracePt t="43191" x="6054725" y="6367463"/>
          <p14:tracePt t="43390" x="6045200" y="6375400"/>
          <p14:tracePt t="43398" x="6045200" y="6384925"/>
          <p14:tracePt t="43408" x="6045200" y="6394450"/>
          <p14:tracePt t="43425" x="6089650" y="6438900"/>
          <p14:tracePt t="43441" x="6224588" y="6518275"/>
          <p14:tracePt t="43458" x="6402388" y="6589713"/>
          <p14:tracePt t="43475" x="6589713" y="6670675"/>
          <p14:tracePt t="43491" x="6786563" y="6732588"/>
          <p14:tracePt t="43508" x="6973888" y="6786563"/>
          <p14:tracePt t="43525" x="7153275" y="6840538"/>
          <p14:tracePt t="43542" x="7402513" y="6848475"/>
          <p14:tracePt t="43558" x="7572375" y="6848475"/>
          <p14:tracePt t="43575" x="7670800" y="6848475"/>
          <p14:tracePt t="43591" x="7715250" y="6848475"/>
          <p14:tracePt t="43608" x="7732713" y="6848475"/>
          <p14:tracePt t="43625" x="7732713" y="6840538"/>
          <p14:tracePt t="43642" x="7751763" y="6813550"/>
          <p14:tracePt t="43658" x="7751763" y="6796088"/>
          <p14:tracePt t="43675" x="7759700" y="6777038"/>
          <p14:tracePt t="43692" x="7769225" y="6769100"/>
          <p14:tracePt t="43782" x="7777163" y="6759575"/>
          <p14:tracePt t="43790" x="7777163" y="6751638"/>
          <p14:tracePt t="43806" x="7786688" y="6751638"/>
          <p14:tracePt t="43814" x="7796213" y="6751638"/>
          <p14:tracePt t="43825" x="7804150" y="6742113"/>
          <p14:tracePt t="43842" x="7823200" y="6732588"/>
          <p14:tracePt t="43859" x="7840663" y="6724650"/>
          <p14:tracePt t="43875" x="7867650" y="6724650"/>
          <p14:tracePt t="43892" x="7912100" y="6697663"/>
          <p14:tracePt t="43908" x="7939088" y="6697663"/>
          <p14:tracePt t="43910" x="7956550" y="6688138"/>
          <p14:tracePt t="43926" x="7974013" y="6680200"/>
          <p14:tracePt t="43942" x="8001000" y="6661150"/>
          <p14:tracePt t="43959" x="8018463" y="6653213"/>
          <p14:tracePt t="43975" x="8027988" y="6634163"/>
          <p14:tracePt t="43992" x="8037513" y="6616700"/>
          <p14:tracePt t="44008" x="8037513" y="6608763"/>
          <p14:tracePt t="44025" x="8037513" y="6581775"/>
          <p14:tracePt t="44042" x="8037513" y="6545263"/>
          <p14:tracePt t="44059" x="8037513" y="6518275"/>
          <p14:tracePt t="44075" x="7991475" y="6456363"/>
          <p14:tracePt t="44092" x="7929563" y="6384925"/>
          <p14:tracePt t="44109" x="7840663" y="6330950"/>
          <p14:tracePt t="44125" x="7751763" y="6276975"/>
          <p14:tracePt t="44142" x="7537450" y="6224588"/>
          <p14:tracePt t="44158" x="7394575" y="6188075"/>
          <p14:tracePt t="44175" x="7215188" y="6180138"/>
          <p14:tracePt t="44192" x="7054850" y="6153150"/>
          <p14:tracePt t="44209" x="6902450" y="6153150"/>
          <p14:tracePt t="44225" x="6796088" y="6153150"/>
          <p14:tracePt t="44242" x="6732588" y="6180138"/>
          <p14:tracePt t="44259" x="6661150" y="6215063"/>
          <p14:tracePt t="44275" x="6616700" y="6259513"/>
          <p14:tracePt t="44292" x="6599238" y="6296025"/>
          <p14:tracePt t="44309" x="6589713" y="6330950"/>
          <p14:tracePt t="44325" x="6581775" y="6357938"/>
          <p14:tracePt t="44342" x="6581775" y="6419850"/>
          <p14:tracePt t="44359" x="6581775" y="6456363"/>
          <p14:tracePt t="44375" x="6581775" y="6500813"/>
          <p14:tracePt t="44392" x="6608763" y="6554788"/>
          <p14:tracePt t="44409" x="6643688" y="6589713"/>
          <p14:tracePt t="44426" x="6732588" y="6634163"/>
          <p14:tracePt t="44442" x="6823075" y="6680200"/>
          <p14:tracePt t="44459" x="6902450" y="6724650"/>
          <p14:tracePt t="44476" x="7045325" y="6777038"/>
          <p14:tracePt t="44493" x="7170738" y="6813550"/>
          <p14:tracePt t="44509" x="7269163" y="6848475"/>
          <p14:tracePt t="44526" x="7394575" y="6848475"/>
          <p14:tracePt t="44542" x="7446963" y="6848475"/>
          <p14:tracePt t="44559" x="7510463" y="6848475"/>
          <p14:tracePt t="44576" x="7581900" y="6848475"/>
          <p14:tracePt t="44593" x="7670800" y="6848475"/>
          <p14:tracePt t="44609" x="7751763" y="6848475"/>
          <p14:tracePt t="44626" x="7875588" y="6848475"/>
          <p14:tracePt t="44643" x="7956550" y="6848475"/>
          <p14:tracePt t="44659" x="8018463" y="6848475"/>
          <p14:tracePt t="44676" x="8045450" y="6831013"/>
          <p14:tracePt t="44693" x="8062913" y="6813550"/>
          <p14:tracePt t="44709" x="8089900" y="6777038"/>
          <p14:tracePt t="44726" x="8089900" y="6670675"/>
          <p14:tracePt t="44743" x="8089900" y="6608763"/>
          <p14:tracePt t="44759" x="8089900" y="6545263"/>
          <p14:tracePt t="44776" x="8089900" y="6483350"/>
          <p14:tracePt t="44793" x="8089900" y="6411913"/>
          <p14:tracePt t="44810" x="8072438" y="6367463"/>
          <p14:tracePt t="44826" x="8037513" y="6313488"/>
          <p14:tracePt t="44843" x="7991475" y="6259513"/>
          <p14:tracePt t="44859" x="7929563" y="6224588"/>
          <p14:tracePt t="44876" x="7867650" y="6197600"/>
          <p14:tracePt t="44893" x="7823200" y="6188075"/>
          <p14:tracePt t="44909" x="7796213" y="6180138"/>
          <p14:tracePt t="44911" x="7786688" y="6180138"/>
          <p14:tracePt t="44926" x="7777163" y="6180138"/>
          <p14:tracePt t="45119" x="7769225" y="6180138"/>
          <p14:tracePt t="45159" x="7759700" y="6188075"/>
          <p14:tracePt t="48080" x="7751763" y="6188075"/>
          <p14:tracePt t="48104" x="7742238" y="6188075"/>
          <p14:tracePt t="48336" x="7732713" y="6188075"/>
          <p14:tracePt t="48352" x="7724775" y="6188075"/>
          <p14:tracePt t="48376" x="7715250" y="619760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818" y="147484"/>
            <a:ext cx="5468182" cy="281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32" y="3194408"/>
            <a:ext cx="6305186" cy="279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6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12"/>
    </mc:Choice>
    <mc:Fallback xmlns="">
      <p:transition spd="slow" advTm="60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24" x="7705725" y="6197600"/>
          <p14:tracePt t="1032" x="7705725" y="6188075"/>
          <p14:tracePt t="1040" x="7831138" y="6081713"/>
          <p14:tracePt t="1048" x="8072438" y="5946775"/>
          <p14:tracePt t="1063" x="8304213" y="5848350"/>
          <p14:tracePt t="1080" x="9018588" y="5438775"/>
          <p14:tracePt t="1096" x="9439275" y="5099050"/>
          <p14:tracePt t="1113" x="9661525" y="4813300"/>
          <p14:tracePt t="1130" x="9732963" y="4616450"/>
          <p14:tracePt t="1146" x="9732963" y="4465638"/>
          <p14:tracePt t="1163" x="9732963" y="4313238"/>
          <p14:tracePt t="1180" x="9725025" y="4179888"/>
          <p14:tracePt t="1196" x="9742488" y="3983038"/>
          <p14:tracePt t="1213" x="9858375" y="3544888"/>
          <p14:tracePt t="1230" x="10045700" y="2500313"/>
          <p14:tracePt t="1246" x="10304463" y="669925"/>
          <p14:tracePt t="1263" x="10510838" y="0"/>
          <p14:tracePt t="1280" x="10545763" y="0"/>
          <p14:tracePt t="1297" x="10277475" y="0"/>
          <p14:tracePt t="1313" x="9759950" y="0"/>
          <p14:tracePt t="1330" x="9161463" y="0"/>
          <p14:tracePt t="1347" x="8661400" y="0"/>
          <p14:tracePt t="1363" x="8269288" y="71438"/>
          <p14:tracePt t="1380" x="7966075" y="295275"/>
          <p14:tracePt t="1397" x="7813675" y="473075"/>
          <p14:tracePt t="1413" x="7715250" y="652463"/>
          <p14:tracePt t="1430" x="7697788" y="741363"/>
          <p14:tracePt t="1447" x="7697788" y="758825"/>
          <p14:tracePt t="1496" x="7697788" y="768350"/>
          <p14:tracePt t="1504" x="7697788" y="795338"/>
          <p14:tracePt t="1513" x="7697788" y="847725"/>
          <p14:tracePt t="1530" x="7715250" y="1071563"/>
          <p14:tracePt t="1547" x="7804150" y="1366838"/>
          <p14:tracePt t="1564" x="7966075" y="1919288"/>
          <p14:tracePt t="1581" x="8108950" y="2303463"/>
          <p14:tracePt t="1597" x="8205788" y="2482850"/>
          <p14:tracePt t="1613" x="8296275" y="2589213"/>
          <p14:tracePt t="1630" x="8385175" y="2625725"/>
          <p14:tracePt t="1647" x="8447088" y="2660650"/>
          <p14:tracePt t="1664" x="8545513" y="2670175"/>
          <p14:tracePt t="1680" x="8661400" y="2670175"/>
          <p14:tracePt t="1697" x="8840788" y="2670175"/>
          <p14:tracePt t="1713" x="9063038" y="2670175"/>
          <p14:tracePt t="1730" x="9358313" y="2670175"/>
          <p14:tracePt t="1747" x="9653588" y="2670175"/>
          <p14:tracePt t="1764" x="9920288" y="2562225"/>
          <p14:tracePt t="1780" x="10072688" y="2428875"/>
          <p14:tracePt t="1797" x="10161588" y="2205038"/>
          <p14:tracePt t="1814" x="10161588" y="1928813"/>
          <p14:tracePt t="1830" x="10126663" y="1616075"/>
          <p14:tracePt t="1847" x="10001250" y="1339850"/>
          <p14:tracePt t="1865" x="9742488" y="982663"/>
          <p14:tracePt t="1881" x="9447213" y="741363"/>
          <p14:tracePt t="1897" x="9134475" y="554038"/>
          <p14:tracePt t="1914" x="8813800" y="393700"/>
          <p14:tracePt t="1930" x="8429625" y="231775"/>
          <p14:tracePt t="1947" x="8116888" y="152400"/>
          <p14:tracePt t="1964" x="7858125" y="107950"/>
          <p14:tracePt t="1981" x="7643813" y="107950"/>
          <p14:tracePt t="1997" x="7446963" y="133350"/>
          <p14:tracePt t="2014" x="7323138" y="187325"/>
          <p14:tracePt t="2031" x="7224713" y="258763"/>
          <p14:tracePt t="2047" x="7143750" y="357188"/>
          <p14:tracePt t="2065" x="7054850" y="500063"/>
          <p14:tracePt t="2081" x="7054850" y="588963"/>
          <p14:tracePt t="2098" x="7027863" y="679450"/>
          <p14:tracePt t="2114" x="7010400" y="758825"/>
          <p14:tracePt t="2131" x="7010400" y="874713"/>
          <p14:tracePt t="2147" x="7010400" y="1054100"/>
          <p14:tracePt t="2165" x="7062788" y="1223963"/>
          <p14:tracePt t="2181" x="7170738" y="1428750"/>
          <p14:tracePt t="2197" x="7304088" y="1581150"/>
          <p14:tracePt t="2214" x="7439025" y="1697038"/>
          <p14:tracePt t="2231" x="7581900" y="1758950"/>
          <p14:tracePt t="2248" x="7715250" y="1839913"/>
          <p14:tracePt t="2265" x="7858125" y="1874838"/>
          <p14:tracePt t="2281" x="7966075" y="1901825"/>
          <p14:tracePt t="2298" x="8062913" y="1928813"/>
          <p14:tracePt t="2314" x="8197850" y="1938338"/>
          <p14:tracePt t="2331" x="8394700" y="1965325"/>
          <p14:tracePt t="2347" x="8705850" y="1965325"/>
          <p14:tracePt t="2364" x="9117013" y="1965325"/>
          <p14:tracePt t="2381" x="9563100" y="1839913"/>
          <p14:tracePt t="2398" x="9875838" y="1704975"/>
          <p14:tracePt t="2414" x="10037763" y="1589088"/>
          <p14:tracePt t="2431" x="10161588" y="1455738"/>
          <p14:tracePt t="2447" x="10206038" y="1347788"/>
          <p14:tracePt t="2465" x="10225088" y="1098550"/>
          <p14:tracePt t="2481" x="10225088" y="911225"/>
          <p14:tracePt t="2498" x="10215563" y="741363"/>
          <p14:tracePt t="2514" x="10161588" y="571500"/>
          <p14:tracePt t="2531" x="10063163" y="366713"/>
          <p14:tracePt t="2548" x="9947275" y="223838"/>
          <p14:tracePt t="2565" x="9786938" y="80963"/>
          <p14:tracePt t="2581" x="9563100" y="0"/>
          <p14:tracePt t="2598" x="9331325" y="0"/>
          <p14:tracePt t="2615" x="9126538" y="0"/>
          <p14:tracePt t="2631" x="8848725" y="0"/>
          <p14:tracePt t="2648" x="8528050" y="0"/>
          <p14:tracePt t="2665" x="8153400" y="71438"/>
          <p14:tracePt t="2681" x="7858125" y="214313"/>
          <p14:tracePt t="2698" x="7545388" y="401638"/>
          <p14:tracePt t="2715" x="7331075" y="588963"/>
          <p14:tracePt t="2731" x="7188200" y="822325"/>
          <p14:tracePt t="2748" x="7126288" y="1081088"/>
          <p14:tracePt t="2765" x="7126288" y="1374775"/>
          <p14:tracePt t="2782" x="7188200" y="1704975"/>
          <p14:tracePt t="2798" x="7323138" y="2017713"/>
          <p14:tracePt t="2815" x="7491413" y="2286000"/>
          <p14:tracePt t="2831" x="7724775" y="2554288"/>
          <p14:tracePt t="2848" x="7974013" y="2724150"/>
          <p14:tracePt t="2865" x="8331200" y="2894013"/>
          <p14:tracePt t="2881" x="8616950" y="2955925"/>
          <p14:tracePt t="2898" x="8885238" y="2982913"/>
          <p14:tracePt t="2915" x="9126538" y="2982913"/>
          <p14:tracePt t="2932" x="9439275" y="2955925"/>
          <p14:tracePt t="2948" x="9867900" y="2847975"/>
          <p14:tracePt t="2965" x="10242550" y="2714625"/>
          <p14:tracePt t="2982" x="10563225" y="2554288"/>
          <p14:tracePt t="2999" x="10848975" y="2339975"/>
          <p14:tracePt t="3015" x="10991850" y="2152650"/>
          <p14:tracePt t="3031" x="11055350" y="1965325"/>
          <p14:tracePt t="3048" x="11055350" y="1758950"/>
          <p14:tracePt t="3065" x="10966450" y="1455738"/>
          <p14:tracePt t="3081" x="10858500" y="1268413"/>
          <p14:tracePt t="3098" x="10698163" y="1044575"/>
          <p14:tracePt t="3115" x="10545763" y="847725"/>
          <p14:tracePt t="3131" x="10402888" y="652463"/>
          <p14:tracePt t="3148" x="10269538" y="500063"/>
          <p14:tracePt t="3165" x="10134600" y="374650"/>
          <p14:tracePt t="3181" x="9929813" y="258763"/>
          <p14:tracePt t="3198" x="9698038" y="179388"/>
          <p14:tracePt t="3215" x="9447213" y="133350"/>
          <p14:tracePt t="3232" x="9180513" y="107950"/>
          <p14:tracePt t="3248" x="8929688" y="107950"/>
          <p14:tracePt t="3265" x="8732838" y="160338"/>
          <p14:tracePt t="3282" x="8609013" y="258763"/>
          <p14:tracePt t="3299" x="8510588" y="357188"/>
          <p14:tracePt t="3315" x="8456613" y="455613"/>
          <p14:tracePt t="3332" x="8439150" y="561975"/>
          <p14:tracePt t="3348" x="8439150" y="669925"/>
          <p14:tracePt t="3365" x="8439150" y="785813"/>
          <p14:tracePt t="3382" x="8439150" y="884238"/>
          <p14:tracePt t="3399" x="8456613" y="982663"/>
          <p14:tracePt t="3415" x="8466138" y="1081088"/>
          <p14:tracePt t="3432" x="8466138" y="1169988"/>
          <p14:tracePt t="3448" x="8466138" y="1241425"/>
          <p14:tracePt t="3466" x="8474075" y="1339850"/>
          <p14:tracePt t="3482" x="8474075" y="1374775"/>
          <p14:tracePt t="3498" x="8474075" y="1384300"/>
          <p14:tracePt t="3585" x="8474075" y="1393825"/>
          <p14:tracePt t="3593" x="8456613" y="1393825"/>
          <p14:tracePt t="3601" x="8429625" y="1393825"/>
          <p14:tracePt t="3615" x="8402638" y="1393825"/>
          <p14:tracePt t="3632" x="8358188" y="1393825"/>
          <p14:tracePt t="3649" x="8313738" y="1393825"/>
          <p14:tracePt t="3666" x="8286750" y="1401763"/>
          <p14:tracePt t="3682" x="8277225" y="1428750"/>
          <p14:tracePt t="3699" x="8269288" y="1465263"/>
          <p14:tracePt t="3715" x="8269288" y="1509713"/>
          <p14:tracePt t="3732" x="8269288" y="1536700"/>
          <p14:tracePt t="3749" x="8269288" y="1562100"/>
          <p14:tracePt t="3765" x="8269288" y="1571625"/>
          <p14:tracePt t="3782" x="8277225" y="1589088"/>
          <p14:tracePt t="3873" x="8277225" y="1598613"/>
          <p14:tracePt t="3921" x="8259763" y="1581150"/>
          <p14:tracePt t="3929" x="8224838" y="1554163"/>
          <p14:tracePt t="3937" x="8188325" y="1500188"/>
          <p14:tracePt t="3949" x="8170863" y="1455738"/>
          <p14:tracePt t="3966" x="8126413" y="1411288"/>
          <p14:tracePt t="3982" x="8099425" y="1374775"/>
          <p14:tracePt t="3999" x="8081963" y="1366838"/>
          <p14:tracePt t="4058" x="8081963" y="1357313"/>
          <p14:tracePt t="4570" x="8081963" y="1366838"/>
          <p14:tracePt t="4578" x="8081963" y="1374775"/>
          <p14:tracePt t="4586" x="8081963" y="1384300"/>
          <p14:tracePt t="4599" x="8089900" y="1393825"/>
          <p14:tracePt t="4616" x="8089900" y="1411288"/>
          <p14:tracePt t="4633" x="8089900" y="1438275"/>
          <p14:tracePt t="4650" x="8116888" y="1465263"/>
          <p14:tracePt t="4666" x="8126413" y="1473200"/>
          <p14:tracePt t="4683" x="8134350" y="1490663"/>
          <p14:tracePt t="4699" x="8143875" y="1500188"/>
          <p14:tracePt t="4716" x="8143875" y="1509713"/>
          <p14:tracePt t="4733" x="8143875" y="1517650"/>
          <p14:tracePt t="4749" x="8143875" y="1527175"/>
          <p14:tracePt t="5122" x="8143875" y="1536700"/>
          <p14:tracePt t="5130" x="8143875" y="1544638"/>
          <p14:tracePt t="5138" x="8134350" y="1554163"/>
          <p14:tracePt t="5150" x="8134350" y="1562100"/>
          <p14:tracePt t="5167" x="8116888" y="1581150"/>
          <p14:tracePt t="5183" x="8116888" y="1589088"/>
          <p14:tracePt t="5200" x="8116888" y="1608138"/>
          <p14:tracePt t="5216" x="8116888" y="1625600"/>
          <p14:tracePt t="5233" x="8116888" y="1633538"/>
          <p14:tracePt t="5250" x="8116888" y="1643063"/>
          <p14:tracePt t="5354" x="8116888" y="1652588"/>
          <p14:tracePt t="5362" x="8108950" y="1652588"/>
          <p14:tracePt t="5386" x="8108950" y="1660525"/>
          <p14:tracePt t="5394" x="8108950" y="1670050"/>
          <p14:tracePt t="5402" x="8108950" y="1687513"/>
          <p14:tracePt t="5417" x="8108950" y="1697038"/>
          <p14:tracePt t="5434" x="8089900" y="1751013"/>
          <p14:tracePt t="5450" x="8081963" y="1776413"/>
          <p14:tracePt t="5467" x="8081963" y="1785938"/>
          <p14:tracePt t="5484" x="8081963" y="1795463"/>
          <p14:tracePt t="5500" x="8081963" y="1803400"/>
          <p14:tracePt t="5610" x="8081963" y="1785938"/>
          <p14:tracePt t="9820" x="8081963" y="1803400"/>
          <p14:tracePt t="9828" x="8081963" y="1839913"/>
          <p14:tracePt t="9837" x="8081963" y="1866900"/>
          <p14:tracePt t="9854" x="8089900" y="1928813"/>
          <p14:tracePt t="9871" x="8099425" y="1982788"/>
          <p14:tracePt t="9887" x="8099425" y="2044700"/>
          <p14:tracePt t="9904" x="8099425" y="2108200"/>
          <p14:tracePt t="9921" x="8099425" y="2160588"/>
          <p14:tracePt t="9937" x="8099425" y="2187575"/>
          <p14:tracePt t="9954" x="8099425" y="2224088"/>
          <p14:tracePt t="9971" x="8099425" y="2259013"/>
          <p14:tracePt t="9987" x="8081963" y="2286000"/>
          <p14:tracePt t="10004" x="8072438" y="2303463"/>
          <p14:tracePt t="10021" x="8072438" y="2312988"/>
          <p14:tracePt t="10052" x="8072438" y="2322513"/>
          <p14:tracePt t="10069" x="8072438" y="2339975"/>
          <p14:tracePt t="10076" x="8062913" y="2339975"/>
          <p14:tracePt t="10092" x="8054975" y="2357438"/>
          <p14:tracePt t="10104" x="8054975" y="2366963"/>
          <p14:tracePt t="10121" x="8054975" y="2393950"/>
          <p14:tracePt t="10137" x="8045450" y="2428875"/>
          <p14:tracePt t="10154" x="8037513" y="2455863"/>
          <p14:tracePt t="10171" x="8027988" y="2465388"/>
          <p14:tracePt t="10187" x="8027988" y="2482850"/>
          <p14:tracePt t="35168" x="8018463" y="2490788"/>
          <p14:tracePt t="35177" x="7974013" y="2490788"/>
          <p14:tracePt t="35184" x="7929563" y="2490788"/>
          <p14:tracePt t="35192" x="7867650" y="2482850"/>
          <p14:tracePt t="35209" x="7751763" y="2473325"/>
          <p14:tracePt t="35225" x="7599363" y="2446338"/>
          <p14:tracePt t="35242" x="7429500" y="2419350"/>
          <p14:tracePt t="35259" x="7224713" y="2384425"/>
          <p14:tracePt t="35275" x="7010400" y="2384425"/>
          <p14:tracePt t="35292" x="6688138" y="2384425"/>
          <p14:tracePt t="35309" x="6323013" y="2384425"/>
          <p14:tracePt t="35326" x="5867400" y="2384425"/>
          <p14:tracePt t="35342" x="5446713" y="2384425"/>
          <p14:tracePt t="35359" x="5108575" y="2384425"/>
          <p14:tracePt t="35376" x="4697413" y="2322513"/>
          <p14:tracePt t="35392" x="4446588" y="2241550"/>
          <p14:tracePt t="35409" x="4214813" y="2179638"/>
          <p14:tracePt t="35426" x="3965575" y="2170113"/>
          <p14:tracePt t="35442" x="3714750" y="2179638"/>
          <p14:tracePt t="35459" x="3482975" y="2259013"/>
          <p14:tracePt t="35476" x="3295650" y="2357438"/>
          <p14:tracePt t="35492" x="3125788" y="2438400"/>
          <p14:tracePt t="35509" x="2938463" y="2527300"/>
          <p14:tracePt t="35526" x="2822575" y="2625725"/>
          <p14:tracePt t="35542" x="2705100" y="2732088"/>
          <p14:tracePt t="35559" x="2562225" y="2822575"/>
          <p14:tracePt t="35576" x="2339975" y="3009900"/>
          <p14:tracePt t="35592" x="2214563" y="3108325"/>
          <p14:tracePt t="35609" x="2089150" y="3214688"/>
          <p14:tracePt t="35626" x="1965325" y="3330575"/>
          <p14:tracePt t="35642" x="1847850" y="3446463"/>
          <p14:tracePt t="35659" x="1751013" y="3562350"/>
          <p14:tracePt t="35677" x="1660525" y="3732213"/>
          <p14:tracePt t="35693" x="1598613" y="3919538"/>
          <p14:tracePt t="35709" x="1554163" y="4133850"/>
          <p14:tracePt t="35726" x="1527175" y="4340225"/>
          <p14:tracePt t="35742" x="1527175" y="4491038"/>
          <p14:tracePt t="35759" x="1527175" y="4660900"/>
          <p14:tracePt t="35776" x="1616075" y="4867275"/>
          <p14:tracePt t="35793" x="1714500" y="4991100"/>
          <p14:tracePt t="35809" x="1847850" y="5170488"/>
          <p14:tracePt t="35826" x="2000250" y="5348288"/>
          <p14:tracePt t="35843" x="2268538" y="5572125"/>
          <p14:tracePt t="35859" x="2562225" y="5751513"/>
          <p14:tracePt t="35876" x="2901950" y="5902325"/>
          <p14:tracePt t="35893" x="3214688" y="6054725"/>
          <p14:tracePt t="35909" x="3554413" y="6134100"/>
          <p14:tracePt t="35926" x="3919538" y="6232525"/>
          <p14:tracePt t="35943" x="4224338" y="6296025"/>
          <p14:tracePt t="35959" x="4438650" y="6303963"/>
          <p14:tracePt t="35976" x="4670425" y="6205538"/>
          <p14:tracePt t="35993" x="4875213" y="5919788"/>
          <p14:tracePt t="36010" x="5081588" y="5500688"/>
          <p14:tracePt t="36026" x="5241925" y="5116513"/>
          <p14:tracePt t="36043" x="5367338" y="4741863"/>
          <p14:tracePt t="36059" x="5394325" y="4384675"/>
          <p14:tracePt t="36076" x="5384800" y="4054475"/>
          <p14:tracePt t="36093" x="5232400" y="3714750"/>
          <p14:tracePt t="36110" x="4938713" y="3303588"/>
          <p14:tracePt t="36126" x="4616450" y="2857500"/>
          <p14:tracePt t="36143" x="4241800" y="2419350"/>
          <p14:tracePt t="36160" x="3741738" y="1955800"/>
          <p14:tracePt t="36176" x="3438525" y="1731963"/>
          <p14:tracePt t="36193" x="3179763" y="1581150"/>
          <p14:tracePt t="36210" x="2928938" y="1517650"/>
          <p14:tracePt t="36226" x="2697163" y="1509713"/>
          <p14:tracePt t="36243" x="2401888" y="1509713"/>
          <p14:tracePt t="36260" x="2098675" y="1562100"/>
          <p14:tracePt t="36276" x="1660525" y="1741488"/>
          <p14:tracePt t="36293" x="1384300" y="1893888"/>
          <p14:tracePt t="36310" x="1098550" y="2062163"/>
          <p14:tracePt t="36326" x="884238" y="2241550"/>
          <p14:tracePt t="36343" x="714375" y="2438400"/>
          <p14:tracePt t="36360" x="588963" y="2679700"/>
          <p14:tracePt t="36377" x="509588" y="3062288"/>
          <p14:tracePt t="36393" x="500063" y="3375025"/>
          <p14:tracePt t="36410" x="500063" y="3633788"/>
          <p14:tracePt t="36428" x="536575" y="3894138"/>
          <p14:tracePt t="36443" x="598488" y="4143375"/>
          <p14:tracePt t="36460" x="731838" y="4419600"/>
          <p14:tracePt t="36477" x="857250" y="4652963"/>
          <p14:tracePt t="36493" x="990600" y="4867275"/>
          <p14:tracePt t="36510" x="1179513" y="5099050"/>
          <p14:tracePt t="36527" x="1366838" y="5330825"/>
          <p14:tracePt t="36528" x="1446213" y="5411788"/>
          <p14:tracePt t="36543" x="1598613" y="5518150"/>
          <p14:tracePt t="36560" x="1928813" y="5705475"/>
          <p14:tracePt t="36577" x="2509838" y="5919788"/>
          <p14:tracePt t="36593" x="2901950" y="5983288"/>
          <p14:tracePt t="36610" x="3259138" y="6000750"/>
          <p14:tracePt t="36627" x="3608388" y="6018213"/>
          <p14:tracePt t="36643" x="3822700" y="6010275"/>
          <p14:tracePt t="36660" x="3973513" y="5946775"/>
          <p14:tracePt t="36677" x="4054475" y="5830888"/>
          <p14:tracePt t="36693" x="4081463" y="5697538"/>
          <p14:tracePt t="36710" x="4081463" y="5527675"/>
          <p14:tracePt t="36727" x="4062413" y="5367338"/>
          <p14:tracePt t="36743" x="4027488" y="5268913"/>
          <p14:tracePt t="36760" x="3973513" y="5037138"/>
          <p14:tracePt t="36777" x="3929063" y="4875213"/>
          <p14:tracePt t="36794" x="3867150" y="4714875"/>
          <p14:tracePt t="36810" x="3776663" y="4527550"/>
          <p14:tracePt t="36827" x="3608388" y="4259263"/>
          <p14:tracePt t="36844" x="3419475" y="4010025"/>
          <p14:tracePt t="36860" x="3224213" y="3822700"/>
          <p14:tracePt t="36877" x="2955925" y="3660775"/>
          <p14:tracePt t="36894" x="2751138" y="3581400"/>
          <p14:tracePt t="36911" x="2598738" y="3554413"/>
          <p14:tracePt t="36927" x="2500313" y="3554413"/>
          <p14:tracePt t="36944" x="2446338" y="3554413"/>
          <p14:tracePt t="36961" x="2384425" y="3554413"/>
          <p14:tracePt t="36977" x="2339975" y="3554413"/>
          <p14:tracePt t="36994" x="2276475" y="3554413"/>
          <p14:tracePt t="37011" x="2170113" y="3536950"/>
          <p14:tracePt t="37027" x="2017713" y="3465513"/>
          <p14:tracePt t="37044" x="1893888" y="3429000"/>
          <p14:tracePt t="37060" x="1803400" y="3411538"/>
          <p14:tracePt t="37078" x="1751013" y="3411538"/>
          <p14:tracePt t="37094" x="1731963" y="3411538"/>
          <p14:tracePt t="37111" x="1704975" y="3429000"/>
          <p14:tracePt t="37127" x="1670050" y="3455988"/>
          <p14:tracePt t="37144" x="1633538" y="3482975"/>
          <p14:tracePt t="37161" x="1598613" y="3536950"/>
          <p14:tracePt t="37177" x="1571625" y="3571875"/>
          <p14:tracePt t="37194" x="1571625" y="3598863"/>
          <p14:tracePt t="37210" x="1571625" y="3616325"/>
          <p14:tracePt t="37227" x="1571625" y="3625850"/>
          <p14:tracePt t="37244" x="1571625" y="3643313"/>
          <p14:tracePt t="37260" x="1571625" y="3670300"/>
          <p14:tracePt t="37278" x="1598613" y="3687763"/>
          <p14:tracePt t="37294" x="1643063" y="3705225"/>
          <p14:tracePt t="37311" x="1679575" y="3724275"/>
          <p14:tracePt t="37328" x="1731963" y="3724275"/>
          <p14:tracePt t="37344" x="1776413" y="3741738"/>
          <p14:tracePt t="37361" x="1857375" y="3759200"/>
          <p14:tracePt t="37378" x="1919288" y="3759200"/>
          <p14:tracePt t="37394" x="2017713" y="3759200"/>
          <p14:tracePt t="37411" x="2108200" y="3759200"/>
          <p14:tracePt t="37428" x="2224088" y="3759200"/>
          <p14:tracePt t="37444" x="2357438" y="3759200"/>
          <p14:tracePt t="37461" x="2500313" y="3759200"/>
          <p14:tracePt t="37477" x="2643188" y="3759200"/>
          <p14:tracePt t="37494" x="2741613" y="3759200"/>
          <p14:tracePt t="37511" x="2803525" y="3759200"/>
          <p14:tracePt t="37528" x="2830513" y="3759200"/>
          <p14:tracePt t="37544" x="2847975" y="3759200"/>
          <p14:tracePt t="37561" x="2874963" y="3759200"/>
          <p14:tracePt t="37578" x="2928938" y="3759200"/>
          <p14:tracePt t="37594" x="3036888" y="3759200"/>
          <p14:tracePt t="37611" x="3152775" y="3759200"/>
          <p14:tracePt t="37628" x="3259138" y="3759200"/>
          <p14:tracePt t="37644" x="3330575" y="3759200"/>
          <p14:tracePt t="37661" x="3394075" y="3759200"/>
          <p14:tracePt t="37677" x="3411538" y="3759200"/>
          <p14:tracePt t="37694" x="3419475" y="3759200"/>
          <p14:tracePt t="37728" x="3438525" y="3759200"/>
          <p14:tracePt t="37744" x="3473450" y="3759200"/>
          <p14:tracePt t="37761" x="3500438" y="3759200"/>
          <p14:tracePt t="37778" x="3509963" y="3759200"/>
          <p14:tracePt t="37794" x="3527425" y="3759200"/>
          <p14:tracePt t="37811" x="3536950" y="3759200"/>
          <p14:tracePt t="38081" x="3562350" y="3751263"/>
          <p14:tracePt t="38089" x="3571875" y="3751263"/>
          <p14:tracePt t="38097" x="3598863" y="3751263"/>
          <p14:tracePt t="38111" x="3660775" y="3751263"/>
          <p14:tracePt t="38128" x="3813175" y="3751263"/>
          <p14:tracePt t="38145" x="3938588" y="3751263"/>
          <p14:tracePt t="38161" x="4125913" y="3751263"/>
          <p14:tracePt t="38179" x="4232275" y="3751263"/>
          <p14:tracePt t="38195" x="4295775" y="3751263"/>
          <p14:tracePt t="38211" x="4313238" y="3751263"/>
          <p14:tracePt t="38228" x="4330700" y="3741738"/>
          <p14:tracePt t="38261" x="4340225" y="3741738"/>
          <p14:tracePt t="38626" x="4348163" y="3741738"/>
          <p14:tracePt t="38634" x="4367213" y="3741738"/>
          <p14:tracePt t="38645" x="4394200" y="3741738"/>
          <p14:tracePt t="38662" x="4456113" y="3741738"/>
          <p14:tracePt t="38679" x="4581525" y="3751263"/>
          <p14:tracePt t="38695" x="4759325" y="3759200"/>
          <p14:tracePt t="38712" x="4902200" y="3768725"/>
          <p14:tracePt t="38728" x="5010150" y="3768725"/>
          <p14:tracePt t="38745" x="5081588" y="3768725"/>
          <p14:tracePt t="38779" x="5089525" y="3768725"/>
          <p14:tracePt t="38795" x="5099050" y="3768725"/>
          <p14:tracePt t="38818" x="5108575" y="3768725"/>
          <p14:tracePt t="38828" x="5116513" y="3768725"/>
          <p14:tracePt t="38845" x="5133975" y="3768725"/>
          <p14:tracePt t="38862" x="5153025" y="3768725"/>
          <p14:tracePt t="38879" x="5160963" y="3768725"/>
          <p14:tracePt t="38912" x="5180013" y="3768725"/>
          <p14:tracePt t="38928" x="5197475" y="3768725"/>
          <p14:tracePt t="38946" x="5232400" y="3768725"/>
          <p14:tracePt t="38962" x="5268913" y="3776663"/>
          <p14:tracePt t="38979" x="5313363" y="3795713"/>
          <p14:tracePt t="38995" x="5330825" y="3795713"/>
          <p14:tracePt t="39012" x="5340350" y="3795713"/>
          <p14:tracePt t="39029" x="5348288" y="3795713"/>
          <p14:tracePt t="39258" x="5367338" y="3795713"/>
          <p14:tracePt t="39346" x="5367338" y="3776663"/>
          <p14:tracePt t="39354" x="5367338" y="3768725"/>
          <p14:tracePt t="39362" x="5367338" y="3759200"/>
          <p14:tracePt t="39379" x="5367338" y="3751263"/>
          <p14:tracePt t="39482" x="5367338" y="3741738"/>
          <p14:tracePt t="39490" x="5375275" y="3732213"/>
          <p14:tracePt t="39650" x="5384800" y="3732213"/>
          <p14:tracePt t="41755" x="5384800" y="3741738"/>
          <p14:tracePt t="41763" x="5384800" y="3768725"/>
          <p14:tracePt t="41771" x="5375275" y="3786188"/>
          <p14:tracePt t="41781" x="5357813" y="3813175"/>
          <p14:tracePt t="41798" x="5303838" y="3857625"/>
          <p14:tracePt t="41815" x="5205413" y="3965575"/>
          <p14:tracePt t="41831" x="5072063" y="4062413"/>
          <p14:tracePt t="41848" x="4911725" y="4160838"/>
          <p14:tracePt t="41865" x="4705350" y="4232275"/>
          <p14:tracePt t="41881" x="4465638" y="4259263"/>
          <p14:tracePt t="41898" x="4205288" y="4259263"/>
          <p14:tracePt t="41915" x="3670300" y="4259263"/>
          <p14:tracePt t="41931" x="3286125" y="4259263"/>
          <p14:tracePt t="41948" x="2938463" y="4259263"/>
          <p14:tracePt t="41965" x="2687638" y="4268788"/>
          <p14:tracePt t="41982" x="2490788" y="4268788"/>
          <p14:tracePt t="41998" x="2286000" y="4268788"/>
          <p14:tracePt t="42015" x="2108200" y="4286250"/>
          <p14:tracePt t="42032" x="1955800" y="4322763"/>
          <p14:tracePt t="42048" x="1839913" y="4402138"/>
          <p14:tracePt t="42065" x="1776413" y="4446588"/>
          <p14:tracePt t="42082" x="1751013" y="4473575"/>
          <p14:tracePt t="42123" x="1741488" y="4483100"/>
          <p14:tracePt t="42139" x="1731963" y="4483100"/>
          <p14:tracePt t="42148" x="1714500" y="4483100"/>
          <p14:tracePt t="42165" x="1660525" y="4473575"/>
          <p14:tracePt t="42182" x="1544638" y="4456113"/>
          <p14:tracePt t="42198" x="1455738" y="4446588"/>
          <p14:tracePt t="42215" x="1419225" y="4438650"/>
          <p14:tracePt t="42232" x="1384300" y="4429125"/>
          <p14:tracePt t="42248" x="1374775" y="4429125"/>
          <p14:tracePt t="42265" x="1374775" y="4419600"/>
          <p14:tracePt t="42298" x="1374775" y="4411663"/>
          <p14:tracePt t="42316" x="1374775" y="4402138"/>
          <p14:tracePt t="42339" x="1374775" y="4384675"/>
          <p14:tracePt t="42364" x="1374775" y="4375150"/>
          <p14:tracePt t="42380" x="1374775" y="4367213"/>
          <p14:tracePt t="42388" x="1374775" y="4357688"/>
          <p14:tracePt t="42403" x="1374775" y="4348163"/>
          <p14:tracePt t="42451" x="1374775" y="4340225"/>
          <p14:tracePt t="42499" x="1374775" y="4330700"/>
          <p14:tracePt t="42524" x="1374775" y="4322763"/>
          <p14:tracePt t="42675" x="1384300" y="4322763"/>
          <p14:tracePt t="42683" x="1384300" y="4313238"/>
          <p14:tracePt t="42691" x="1393825" y="4313238"/>
          <p14:tracePt t="43020" x="1401763" y="4303713"/>
          <p14:tracePt t="44140" x="1428750" y="4303713"/>
          <p14:tracePt t="44148" x="1490663" y="4303713"/>
          <p14:tracePt t="44156" x="1562100" y="4303713"/>
          <p14:tracePt t="44166" x="1643063" y="4303713"/>
          <p14:tracePt t="44184" x="1795463" y="4322763"/>
          <p14:tracePt t="44200" x="1965325" y="4357688"/>
          <p14:tracePt t="44217" x="2098675" y="4375150"/>
          <p14:tracePt t="44233" x="2170113" y="4375150"/>
          <p14:tracePt t="44250" x="2205038" y="4375150"/>
          <p14:tracePt t="44267" x="2241550" y="4375150"/>
          <p14:tracePt t="44284" x="2286000" y="4375150"/>
          <p14:tracePt t="44300" x="2312988" y="4375150"/>
          <p14:tracePt t="44317" x="2366963" y="4375150"/>
          <p14:tracePt t="44334" x="2438400" y="4375150"/>
          <p14:tracePt t="44350" x="2500313" y="4357688"/>
          <p14:tracePt t="44367" x="2562225" y="4340225"/>
          <p14:tracePt t="44384" x="2608263" y="4340225"/>
          <p14:tracePt t="44400" x="2633663" y="4322763"/>
          <p14:tracePt t="44417" x="2652713" y="4313238"/>
          <p14:tracePt t="44433" x="2679700" y="4286250"/>
          <p14:tracePt t="44450" x="2697163" y="4251325"/>
          <p14:tracePt t="44467" x="2714625" y="4224338"/>
          <p14:tracePt t="44484" x="2741613" y="4197350"/>
          <p14:tracePt t="44500" x="2751138" y="4197350"/>
          <p14:tracePt t="44517" x="2751138" y="4187825"/>
          <p14:tracePt t="44550" x="2759075" y="4187825"/>
          <p14:tracePt t="44567" x="2776538" y="4187825"/>
          <p14:tracePt t="44584" x="2786063" y="4197350"/>
          <p14:tracePt t="44600" x="2813050" y="4197350"/>
          <p14:tracePt t="44617" x="2840038" y="4197350"/>
          <p14:tracePt t="44634" x="2874963" y="4214813"/>
          <p14:tracePt t="44650" x="2928938" y="4232275"/>
          <p14:tracePt t="44667" x="2990850" y="4241800"/>
          <p14:tracePt t="44684" x="3089275" y="4268788"/>
          <p14:tracePt t="44700" x="3251200" y="4286250"/>
          <p14:tracePt t="44717" x="3348038" y="4295775"/>
          <p14:tracePt t="44734" x="3438525" y="4303713"/>
          <p14:tracePt t="44750" x="3473450" y="4303713"/>
          <p14:tracePt t="44767" x="3500438" y="4313238"/>
          <p14:tracePt t="44784" x="3517900" y="4313238"/>
          <p14:tracePt t="44801" x="3536950" y="4322763"/>
          <p14:tracePt t="44817" x="3589338" y="4322763"/>
          <p14:tracePt t="44834" x="3652838" y="4322763"/>
          <p14:tracePt t="44850" x="3741738" y="4348163"/>
          <p14:tracePt t="44867" x="3840163" y="4348163"/>
          <p14:tracePt t="44884" x="3946525" y="4367213"/>
          <p14:tracePt t="44901" x="3983038" y="4375150"/>
          <p14:tracePt t="44917" x="4010025" y="4375150"/>
          <p14:tracePt t="44934" x="4037013" y="4375150"/>
          <p14:tracePt t="44950" x="4054475" y="4375150"/>
          <p14:tracePt t="44967" x="4089400" y="4375150"/>
          <p14:tracePt t="44984" x="4125913" y="4375150"/>
          <p14:tracePt t="45001" x="4187825" y="4375150"/>
          <p14:tracePt t="45017" x="4241800" y="4375150"/>
          <p14:tracePt t="45034" x="4340225" y="4375150"/>
          <p14:tracePt t="45050" x="4411663" y="4384675"/>
          <p14:tracePt t="45067" x="4510088" y="4402138"/>
          <p14:tracePt t="45084" x="4633913" y="4419600"/>
          <p14:tracePt t="45101" x="4759325" y="4429125"/>
          <p14:tracePt t="45117" x="4795838" y="4429125"/>
          <p14:tracePt t="45134" x="4813300" y="4429125"/>
          <p14:tracePt t="46821" x="4813300" y="4438650"/>
          <p14:tracePt t="46829" x="4751388" y="4473575"/>
          <p14:tracePt t="46838" x="4679950" y="4537075"/>
          <p14:tracePt t="46852" x="4581525" y="4581525"/>
          <p14:tracePt t="46869" x="4214813" y="4732338"/>
          <p14:tracePt t="46885" x="3956050" y="4786313"/>
          <p14:tracePt t="46902" x="3714750" y="4822825"/>
          <p14:tracePt t="46919" x="3509963" y="4822825"/>
          <p14:tracePt t="46935" x="3367088" y="4822825"/>
          <p14:tracePt t="46952" x="3259138" y="4813300"/>
          <p14:tracePt t="46969" x="3160713" y="4813300"/>
          <p14:tracePt t="46986" x="3062288" y="4803775"/>
          <p14:tracePt t="47002" x="2982913" y="4803775"/>
          <p14:tracePt t="47019" x="2901950" y="4803775"/>
          <p14:tracePt t="47035" x="2857500" y="4803775"/>
          <p14:tracePt t="47052" x="2813050" y="4803775"/>
          <p14:tracePt t="47069" x="2768600" y="4803775"/>
          <p14:tracePt t="47086" x="2714625" y="4803775"/>
          <p14:tracePt t="47102" x="2643188" y="4803775"/>
          <p14:tracePt t="47119" x="2536825" y="4803775"/>
          <p14:tracePt t="47136" x="2419350" y="4830763"/>
          <p14:tracePt t="47152" x="2268538" y="4867275"/>
          <p14:tracePt t="47169" x="2125663" y="4894263"/>
          <p14:tracePt t="47186" x="1965325" y="4929188"/>
          <p14:tracePt t="47203" x="1847850" y="4965700"/>
          <p14:tracePt t="47219" x="1776413" y="4973638"/>
          <p14:tracePt t="47236" x="1704975" y="4983163"/>
          <p14:tracePt t="47253" x="1652588" y="4983163"/>
          <p14:tracePt t="47269" x="1598613" y="4983163"/>
          <p14:tracePt t="47286" x="1490663" y="4919663"/>
          <p14:tracePt t="47302" x="1438275" y="4911725"/>
          <p14:tracePt t="47319" x="1419225" y="4902200"/>
          <p14:tracePt t="47336" x="1411288" y="4902200"/>
          <p14:tracePt t="47369" x="1411288" y="4894263"/>
          <p14:tracePt t="47386" x="1401763" y="4894263"/>
          <p14:tracePt t="47494" x="1411288" y="4894263"/>
          <p14:tracePt t="47502" x="1428750" y="4894263"/>
          <p14:tracePt t="47510" x="1438275" y="4894263"/>
          <p14:tracePt t="47519" x="1455738" y="4902200"/>
          <p14:tracePt t="47536" x="1490663" y="4902200"/>
          <p14:tracePt t="47553" x="1536700" y="4902200"/>
          <p14:tracePt t="47569" x="1589088" y="4902200"/>
          <p14:tracePt t="47586" x="1643063" y="4902200"/>
          <p14:tracePt t="47603" x="1724025" y="4902200"/>
          <p14:tracePt t="47619" x="1830388" y="4902200"/>
          <p14:tracePt t="47636" x="1955800" y="4902200"/>
          <p14:tracePt t="47653" x="2062163" y="4902200"/>
          <p14:tracePt t="47670" x="2197100" y="4902200"/>
          <p14:tracePt t="47686" x="2276475" y="4902200"/>
          <p14:tracePt t="47703" x="2347913" y="4902200"/>
          <p14:tracePt t="47720" x="2473325" y="4902200"/>
          <p14:tracePt t="47736" x="2589213" y="4902200"/>
          <p14:tracePt t="47753" x="2751138" y="4902200"/>
          <p14:tracePt t="47769" x="2901950" y="4902200"/>
          <p14:tracePt t="47786" x="2990850" y="4902200"/>
          <p14:tracePt t="47803" x="3027363" y="4902200"/>
          <p14:tracePt t="47819" x="3044825" y="4902200"/>
          <p14:tracePt t="47853" x="3054350" y="4902200"/>
          <p14:tracePt t="47870" x="3098800" y="4902200"/>
          <p14:tracePt t="47886" x="3143250" y="4929188"/>
          <p14:tracePt t="47903" x="3205163" y="4938713"/>
          <p14:tracePt t="47920" x="3251200" y="4956175"/>
          <p14:tracePt t="47936" x="3295650" y="4973638"/>
          <p14:tracePt t="47953" x="3340100" y="4973638"/>
          <p14:tracePt t="47970" x="3367088" y="4973638"/>
          <p14:tracePt t="47987" x="3375025" y="4973638"/>
          <p14:tracePt t="48003" x="3384550" y="4973638"/>
          <p14:tracePt t="48454" x="3375025" y="4973638"/>
          <p14:tracePt t="48462" x="3357563" y="4973638"/>
          <p14:tracePt t="48470" x="3340100" y="4973638"/>
          <p14:tracePt t="48487" x="3303588" y="4965700"/>
          <p14:tracePt t="48504" x="3251200" y="4965700"/>
          <p14:tracePt t="48520" x="3179763" y="4946650"/>
          <p14:tracePt t="48537" x="3081338" y="4911725"/>
          <p14:tracePt t="48554" x="2965450" y="4884738"/>
          <p14:tracePt t="48571" x="2894013" y="4884738"/>
          <p14:tracePt t="48587" x="2847975" y="4884738"/>
          <p14:tracePt t="48604" x="2759075" y="4894263"/>
          <p14:tracePt t="48620" x="2660650" y="4929188"/>
          <p14:tracePt t="48637" x="2536825" y="4991100"/>
          <p14:tracePt t="48654" x="2347913" y="5116513"/>
          <p14:tracePt t="48670" x="2232025" y="5224463"/>
          <p14:tracePt t="48687" x="2143125" y="5322888"/>
          <p14:tracePt t="48704" x="2081213" y="5419725"/>
          <p14:tracePt t="48720" x="2017713" y="5483225"/>
          <p14:tracePt t="48737" x="1982788" y="5510213"/>
          <p14:tracePt t="48754" x="1955800" y="5527675"/>
          <p14:tracePt t="48770" x="1928813" y="5545138"/>
          <p14:tracePt t="48787" x="1919288" y="5545138"/>
          <p14:tracePt t="48830" x="1911350" y="5545138"/>
          <p14:tracePt t="48839" x="1893888" y="5545138"/>
          <p14:tracePt t="48854" x="1893888" y="5537200"/>
          <p14:tracePt t="48870" x="1857375" y="5518150"/>
          <p14:tracePt t="48887" x="1847850" y="5510213"/>
          <p14:tracePt t="48920" x="1839913" y="5500688"/>
          <p14:tracePt t="48942" x="1822450" y="5491163"/>
          <p14:tracePt t="48958" x="1812925" y="5483225"/>
          <p14:tracePt t="48970" x="1803400" y="5473700"/>
          <p14:tracePt t="48987" x="1785938" y="5438775"/>
          <p14:tracePt t="49004" x="1776413" y="5419725"/>
          <p14:tracePt t="49021" x="1751013" y="5402263"/>
          <p14:tracePt t="49037" x="1731963" y="5384800"/>
          <p14:tracePt t="49054" x="1724025" y="5375275"/>
          <p14:tracePt t="49110" x="1724025" y="5367338"/>
          <p14:tracePt t="49142" x="1724025" y="5357813"/>
          <p14:tracePt t="49166" x="1741488" y="5340350"/>
          <p14:tracePt t="49174" x="1751013" y="5340350"/>
          <p14:tracePt t="49182" x="1768475" y="5340350"/>
          <p14:tracePt t="49190" x="1795463" y="5340350"/>
          <p14:tracePt t="49204" x="1822450" y="5340350"/>
          <p14:tracePt t="49221" x="1874838" y="5340350"/>
          <p14:tracePt t="49237" x="1946275" y="5340350"/>
          <p14:tracePt t="49254" x="2009775" y="5340350"/>
          <p14:tracePt t="49271" x="2036763" y="5340350"/>
          <p14:tracePt t="49288" x="2071688" y="5340350"/>
          <p14:tracePt t="49304" x="2098675" y="5330825"/>
          <p14:tracePt t="49321" x="2116138" y="5330825"/>
          <p14:tracePt t="49337" x="2152650" y="5330825"/>
          <p14:tracePt t="49354" x="2179638" y="5322888"/>
          <p14:tracePt t="49371" x="2205038" y="5322888"/>
          <p14:tracePt t="49388" x="2224088" y="5322888"/>
          <p14:tracePt t="49404" x="2232025" y="5322888"/>
          <p14:tracePt t="49421" x="2268538" y="5322888"/>
          <p14:tracePt t="49438" x="2286000" y="5322888"/>
          <p14:tracePt t="49454" x="2322513" y="5322888"/>
          <p14:tracePt t="49471" x="2339975" y="5322888"/>
          <p14:tracePt t="49488" x="2357438" y="5322888"/>
          <p14:tracePt t="49504" x="2393950" y="5322888"/>
          <p14:tracePt t="49521" x="2428875" y="5322888"/>
          <p14:tracePt t="49537" x="2465388" y="5322888"/>
          <p14:tracePt t="49554" x="2490788" y="5322888"/>
          <p14:tracePt t="49571" x="2509838" y="5322888"/>
          <p14:tracePt t="49999" x="2517775" y="5322888"/>
          <p14:tracePt t="50199" x="2536825" y="5322888"/>
          <p14:tracePt t="50207" x="2554288" y="5322888"/>
          <p14:tracePt t="50215" x="2589213" y="5322888"/>
          <p14:tracePt t="50223" x="2625725" y="5322888"/>
          <p14:tracePt t="50238" x="2679700" y="5322888"/>
          <p14:tracePt t="50255" x="2786063" y="5322888"/>
          <p14:tracePt t="50272" x="2884488" y="5322888"/>
          <p14:tracePt t="50288" x="2955925" y="5322888"/>
          <p14:tracePt t="50305" x="3017838" y="5322888"/>
          <p14:tracePt t="50322" x="3071813" y="5322888"/>
          <p14:tracePt t="50338" x="3108325" y="5322888"/>
          <p14:tracePt t="50355" x="3143250" y="5322888"/>
          <p14:tracePt t="50372" x="3170238" y="5322888"/>
          <p14:tracePt t="50388" x="3197225" y="5322888"/>
          <p14:tracePt t="50405" x="3224213" y="5322888"/>
          <p14:tracePt t="50422" x="3259138" y="5322888"/>
          <p14:tracePt t="50438" x="3295650" y="5322888"/>
          <p14:tracePt t="50455" x="3357563" y="5313363"/>
          <p14:tracePt t="50472" x="3419475" y="5303838"/>
          <p14:tracePt t="50489" x="3490913" y="5295900"/>
          <p14:tracePt t="50505" x="3581400" y="5295900"/>
          <p14:tracePt t="50522" x="3714750" y="5295900"/>
          <p14:tracePt t="50538" x="3848100" y="5295900"/>
          <p14:tracePt t="50555" x="3956050" y="5286375"/>
          <p14:tracePt t="50572" x="4044950" y="5268913"/>
          <p14:tracePt t="50589" x="4116388" y="5268913"/>
          <p14:tracePt t="50605" x="4160838" y="5268913"/>
          <p14:tracePt t="50622" x="4197350" y="5268913"/>
          <p14:tracePt t="50639" x="4232275" y="5268913"/>
          <p14:tracePt t="50655" x="4268788" y="5268913"/>
          <p14:tracePt t="50672" x="4313238" y="5268913"/>
          <p14:tracePt t="50689" x="4357688" y="5268913"/>
          <p14:tracePt t="50706" x="4402138" y="5268913"/>
          <p14:tracePt t="50722" x="4438650" y="5268913"/>
          <p14:tracePt t="50739" x="4446588" y="5268913"/>
          <p14:tracePt t="50755" x="4465638" y="5268913"/>
          <p14:tracePt t="51247" x="4473575" y="5268913"/>
          <p14:tracePt t="54001" x="4473575" y="5259388"/>
          <p14:tracePt t="54009" x="4491038" y="5259388"/>
          <p14:tracePt t="54017" x="4491038" y="5251450"/>
          <p14:tracePt t="54121" x="4483100" y="5251450"/>
          <p14:tracePt t="54129" x="4429125" y="5251450"/>
          <p14:tracePt t="54137" x="4384675" y="5251450"/>
          <p14:tracePt t="54145" x="4348163" y="5251450"/>
          <p14:tracePt t="54158" x="4295775" y="5251450"/>
          <p14:tracePt t="54175" x="4241800" y="5276850"/>
          <p14:tracePt t="54191" x="4143375" y="5340350"/>
          <p14:tracePt t="54209" x="3990975" y="5465763"/>
          <p14:tracePt t="54225" x="3894138" y="5527675"/>
          <p14:tracePt t="54242" x="3822700" y="5589588"/>
          <p14:tracePt t="54259" x="3751263" y="5634038"/>
          <p14:tracePt t="54275" x="3670300" y="5680075"/>
          <p14:tracePt t="54292" x="3598863" y="5697538"/>
          <p14:tracePt t="54308" x="3536950" y="5697538"/>
          <p14:tracePt t="54325" x="3455988" y="5697538"/>
          <p14:tracePt t="54342" x="3330575" y="5697538"/>
          <p14:tracePt t="54358" x="3197225" y="5715000"/>
          <p14:tracePt t="54375" x="3062288" y="5732463"/>
          <p14:tracePt t="54392" x="2955925" y="5741988"/>
          <p14:tracePt t="54409" x="2813050" y="5759450"/>
          <p14:tracePt t="54425" x="2776538" y="5776913"/>
          <p14:tracePt t="54442" x="2751138" y="5776913"/>
          <p14:tracePt t="54458" x="2714625" y="5776913"/>
          <p14:tracePt t="54475" x="2679700" y="5776913"/>
          <p14:tracePt t="54492" x="2643188" y="5776913"/>
          <p14:tracePt t="54509" x="2608263" y="5776913"/>
          <p14:tracePt t="54526" x="2544763" y="5776913"/>
          <p14:tracePt t="54542" x="2482850" y="5768975"/>
          <p14:tracePt t="54558" x="2446338" y="5759450"/>
          <p14:tracePt t="54575" x="2428875" y="5759450"/>
          <p14:tracePt t="54592" x="2411413" y="5759450"/>
          <p14:tracePt t="55209" x="2419350" y="5759450"/>
          <p14:tracePt t="55217" x="2438400" y="5759450"/>
          <p14:tracePt t="55226" x="2473325" y="5776913"/>
          <p14:tracePt t="55242" x="2544763" y="5776913"/>
          <p14:tracePt t="55259" x="2633663" y="5795963"/>
          <p14:tracePt t="55276" x="2759075" y="5813425"/>
          <p14:tracePt t="55293" x="2911475" y="5813425"/>
          <p14:tracePt t="55310" x="3089275" y="5813425"/>
          <p14:tracePt t="55326" x="3313113" y="5813425"/>
          <p14:tracePt t="55343" x="3527425" y="5813425"/>
          <p14:tracePt t="55359" x="3705225" y="5813425"/>
          <p14:tracePt t="55376" x="3840163" y="5813425"/>
          <p14:tracePt t="55393" x="3946525" y="5813425"/>
          <p14:tracePt t="55410" x="3983038" y="5813425"/>
          <p14:tracePt t="55426" x="4017963" y="5813425"/>
          <p14:tracePt t="55443" x="4027488" y="5813425"/>
          <p14:tracePt t="55459" x="4037013" y="5813425"/>
          <p14:tracePt t="55476" x="4044950" y="5813425"/>
          <p14:tracePt t="55493" x="4054475" y="5813425"/>
          <p14:tracePt t="55510" x="4062413" y="5803900"/>
          <p14:tracePt t="55543" x="4071938" y="5803900"/>
          <p14:tracePt t="55560" x="4081463" y="5803900"/>
          <p14:tracePt t="55576" x="4089400" y="5803900"/>
          <p14:tracePt t="55594" x="4108450" y="5786438"/>
          <p14:tracePt t="55627" x="4116388" y="5786438"/>
          <p14:tracePt t="55657" x="4133850" y="5776913"/>
          <p14:tracePt t="55706" x="4152900" y="5768975"/>
          <p14:tracePt t="55714" x="4160838" y="5759450"/>
          <p14:tracePt t="55738" x="4179888" y="5759450"/>
          <p14:tracePt t="55746" x="4197350" y="5759450"/>
          <p14:tracePt t="55753" x="4214813" y="5759450"/>
          <p14:tracePt t="55762" x="4241800" y="5759450"/>
          <p14:tracePt t="55776" x="4259263" y="5751513"/>
          <p14:tracePt t="55793" x="4348163" y="5751513"/>
          <p14:tracePt t="55810" x="4411663" y="5751513"/>
          <p14:tracePt t="55827" x="4473575" y="5751513"/>
          <p14:tracePt t="55843" x="4537075" y="5751513"/>
          <p14:tracePt t="55860" x="4608513" y="5751513"/>
          <p14:tracePt t="55877" x="4670425" y="5751513"/>
          <p14:tracePt t="55893" x="4687888" y="5751513"/>
          <p14:tracePt t="55910" x="4697413" y="5751513"/>
          <p14:tracePt t="55943" x="4714875" y="5751513"/>
          <p14:tracePt t="55960" x="4724400" y="5751513"/>
          <p14:tracePt t="55977" x="4759325" y="5751513"/>
          <p14:tracePt t="55994" x="4830763" y="5751513"/>
          <p14:tracePt t="56010" x="4875213" y="5751513"/>
          <p14:tracePt t="56027" x="4911725" y="5751513"/>
          <p14:tracePt t="56043" x="4946650" y="5751513"/>
          <p14:tracePt t="56060" x="5000625" y="5751513"/>
          <p14:tracePt t="56077" x="5045075" y="5759450"/>
          <p14:tracePt t="56093" x="5081588" y="5759450"/>
          <p14:tracePt t="56110" x="5116513" y="5759450"/>
          <p14:tracePt t="56127" x="5126038" y="5759450"/>
          <p14:tracePt t="56143" x="5133975" y="5759450"/>
          <p14:tracePt t="56160" x="5143500" y="5759450"/>
          <p14:tracePt t="56177" x="5160963" y="5759450"/>
          <p14:tracePt t="56194" x="5197475" y="5759450"/>
          <p14:tracePt t="56210" x="5205413" y="5759450"/>
          <p14:tracePt t="56227" x="5224463" y="5759450"/>
          <p14:tracePt t="56243" x="5232400" y="5759450"/>
          <p14:tracePt t="56474" x="5241925" y="576897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54" y="316806"/>
            <a:ext cx="5409999" cy="184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5786" y="2291568"/>
            <a:ext cx="6758234" cy="440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19"/>
    </mc:Choice>
    <mc:Fallback xmlns="">
      <p:transition spd="slow" advTm="99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884" x="8813800" y="5732463"/>
          <p14:tracePt t="12892" x="8688388" y="5776913"/>
          <p14:tracePt t="12900" x="8555038" y="5795963"/>
          <p14:tracePt t="12914" x="8313738" y="5867400"/>
          <p14:tracePt t="12931" x="7858125" y="5983288"/>
          <p14:tracePt t="12948" x="7242175" y="6045200"/>
          <p14:tracePt t="12964" x="6875463" y="6045200"/>
          <p14:tracePt t="12981" x="6599238" y="6045200"/>
          <p14:tracePt t="12998" x="6411913" y="6045200"/>
          <p14:tracePt t="13014" x="6286500" y="6045200"/>
          <p14:tracePt t="13031" x="6232525" y="6045200"/>
          <p14:tracePt t="13048" x="6215063" y="6045200"/>
          <p14:tracePt t="13064" x="6205538" y="6045200"/>
          <p14:tracePt t="13081" x="6197600" y="6054725"/>
          <p14:tracePt t="13098" x="6197600" y="6081713"/>
          <p14:tracePt t="13115" x="6205538" y="6081713"/>
          <p14:tracePt t="13131" x="6224588" y="6072188"/>
          <p14:tracePt t="13148" x="6286500" y="5776913"/>
          <p14:tracePt t="13165" x="6286500" y="5527675"/>
          <p14:tracePt t="13181" x="6108700" y="5072063"/>
          <p14:tracePt t="13198" x="5572125" y="4491038"/>
          <p14:tracePt t="13215" x="4776788" y="3768725"/>
          <p14:tracePt t="13231" x="3732213" y="3009900"/>
          <p14:tracePt t="13248" x="2608263" y="2303463"/>
          <p14:tracePt t="13265" x="1562100" y="1741488"/>
          <p14:tracePt t="13281" x="660400" y="1276350"/>
          <p14:tracePt t="13298" x="88900" y="1036638"/>
          <p14:tracePt t="13314" x="0" y="946150"/>
          <p14:tracePt t="13331" x="0" y="928688"/>
          <p14:tracePt t="13372" x="9525" y="928688"/>
          <p14:tracePt t="13381" x="17463" y="928688"/>
          <p14:tracePt t="13398" x="44450" y="911225"/>
          <p14:tracePt t="13415" x="53975" y="893763"/>
          <p14:tracePt t="13431" x="80963" y="847725"/>
          <p14:tracePt t="13448" x="115888" y="803275"/>
          <p14:tracePt t="13465" x="152400" y="785813"/>
          <p14:tracePt t="13481" x="223838" y="723900"/>
          <p14:tracePt t="13498" x="268288" y="704850"/>
          <p14:tracePt t="13515" x="347663" y="679450"/>
          <p14:tracePt t="13531" x="446088" y="679450"/>
          <p14:tracePt t="13548" x="615950" y="696913"/>
          <p14:tracePt t="13565" x="768350" y="750888"/>
          <p14:tracePt t="13581" x="938213" y="830263"/>
          <p14:tracePt t="13598" x="1089025" y="901700"/>
          <p14:tracePt t="13615" x="1268413" y="990600"/>
          <p14:tracePt t="13631" x="1428750" y="1081088"/>
          <p14:tracePt t="13648" x="1598613" y="1179513"/>
          <p14:tracePt t="13665" x="1768475" y="1268413"/>
          <p14:tracePt t="13681" x="1928813" y="1339850"/>
          <p14:tracePt t="13698" x="2081213" y="1411288"/>
          <p14:tracePt t="13715" x="2224088" y="1465263"/>
          <p14:tracePt t="13732" x="2419350" y="1500188"/>
          <p14:tracePt t="13748" x="2544763" y="1536700"/>
          <p14:tracePt t="13765" x="2660650" y="1544638"/>
          <p14:tracePt t="13781" x="2751138" y="1544638"/>
          <p14:tracePt t="13798" x="2795588" y="1544638"/>
          <p14:tracePt t="13815" x="2822575" y="1544638"/>
          <p14:tracePt t="13832" x="2857500" y="1544638"/>
          <p14:tracePt t="13848" x="2901950" y="1517650"/>
          <p14:tracePt t="13865" x="2911475" y="1500188"/>
          <p14:tracePt t="13882" x="2919413" y="1482725"/>
          <p14:tracePt t="13898" x="2928938" y="1455738"/>
          <p14:tracePt t="13915" x="2928938" y="1438275"/>
          <p14:tracePt t="13932" x="2928938" y="1401763"/>
          <p14:tracePt t="13948" x="2928938" y="1374775"/>
          <p14:tracePt t="13965" x="2894013" y="1330325"/>
          <p14:tracePt t="13982" x="2867025" y="1303338"/>
          <p14:tracePt t="13998" x="2830513" y="1276350"/>
          <p14:tracePt t="14015" x="2786063" y="1231900"/>
          <p14:tracePt t="14032" x="2732088" y="1187450"/>
          <p14:tracePt t="14048" x="2687638" y="1160463"/>
          <p14:tracePt t="14065" x="2643188" y="1116013"/>
          <p14:tracePt t="14082" x="2589213" y="1098550"/>
          <p14:tracePt t="14098" x="2562225" y="1081088"/>
          <p14:tracePt t="14115" x="2527300" y="1054100"/>
          <p14:tracePt t="14132" x="2465388" y="1017588"/>
          <p14:tracePt t="14149" x="2428875" y="1017588"/>
          <p14:tracePt t="14165" x="2393950" y="1009650"/>
          <p14:tracePt t="14182" x="2374900" y="1009650"/>
          <p14:tracePt t="14199" x="2339975" y="1009650"/>
          <p14:tracePt t="14215" x="2322513" y="1009650"/>
          <p14:tracePt t="14232" x="2286000" y="1027113"/>
          <p14:tracePt t="14249" x="2276475" y="1044575"/>
          <p14:tracePt t="14265" x="2268538" y="1081088"/>
          <p14:tracePt t="14282" x="2259013" y="1108075"/>
          <p14:tracePt t="14299" x="2259013" y="1160463"/>
          <p14:tracePt t="14315" x="2259013" y="1196975"/>
          <p14:tracePt t="14332" x="2303463" y="1276350"/>
          <p14:tracePt t="14349" x="2357438" y="1312863"/>
          <p14:tracePt t="14365" x="2465388" y="1357313"/>
          <p14:tracePt t="14382" x="2571750" y="1366838"/>
          <p14:tracePt t="14399" x="2687638" y="1411288"/>
          <p14:tracePt t="14415" x="2776538" y="1411288"/>
          <p14:tracePt t="14432" x="2830513" y="1411288"/>
          <p14:tracePt t="14449" x="2847975" y="1411288"/>
          <p14:tracePt t="14466" x="2874963" y="1401763"/>
          <p14:tracePt t="14501" x="2884488" y="1393825"/>
          <p14:tracePt t="14517" x="2884488" y="1384300"/>
          <p14:tracePt t="14541" x="2884488" y="1366838"/>
          <p14:tracePt t="14557" x="2884488" y="1357313"/>
          <p14:tracePt t="14566" x="2884488" y="1347788"/>
          <p14:tracePt t="14582" x="2884488" y="1322388"/>
          <p14:tracePt t="14599" x="2901950" y="1285875"/>
          <p14:tracePt t="15133" x="2919413" y="1276350"/>
          <p14:tracePt t="15141" x="2938463" y="1250950"/>
          <p14:tracePt t="15149" x="2955925" y="1231900"/>
          <p14:tracePt t="15166" x="2973388" y="1187450"/>
          <p14:tracePt t="15183" x="2990850" y="1143000"/>
          <p14:tracePt t="15200" x="2990850" y="1125538"/>
          <p14:tracePt t="15216" x="2990850" y="1108075"/>
          <p14:tracePt t="15233" x="2990850" y="1098550"/>
          <p14:tracePt t="15250" x="2990850" y="1089025"/>
          <p14:tracePt t="15266" x="2982913" y="1071563"/>
          <p14:tracePt t="15283" x="2982913" y="1044575"/>
          <p14:tracePt t="15300" x="2965450" y="1017588"/>
          <p14:tracePt t="15317" x="2901950" y="919163"/>
          <p14:tracePt t="15333" x="2847975" y="847725"/>
          <p14:tracePt t="15350" x="2741613" y="741363"/>
          <p14:tracePt t="15366" x="2598738" y="652463"/>
          <p14:tracePt t="15383" x="2357438" y="509588"/>
          <p14:tracePt t="15400" x="1990725" y="322263"/>
          <p14:tracePt t="15416" x="1544638" y="160338"/>
          <p14:tracePt t="15433" x="1062038" y="0"/>
          <p14:tracePt t="15621" x="0" y="428625"/>
          <p14:tracePt t="15629" x="0" y="536575"/>
          <p14:tracePt t="15637" x="0" y="608013"/>
          <p14:tracePt t="15650" x="0" y="704850"/>
          <p14:tracePt t="15667" x="0" y="874713"/>
          <p14:tracePt t="15683" x="0" y="1062038"/>
          <p14:tracePt t="15700" x="80963" y="1250950"/>
          <p14:tracePt t="15717" x="554038" y="1581150"/>
          <p14:tracePt t="15733" x="1347788" y="1822450"/>
          <p14:tracePt t="15750" x="2160588" y="1973263"/>
          <p14:tracePt t="15767" x="3098800" y="2071688"/>
          <p14:tracePt t="15783" x="4125913" y="2160588"/>
          <p14:tracePt t="15800" x="4875213" y="2259013"/>
          <p14:tracePt t="15817" x="5402263" y="2303463"/>
          <p14:tracePt t="15834" x="5741988" y="2303463"/>
          <p14:tracePt t="15850" x="5929313" y="2276475"/>
          <p14:tracePt t="15867" x="6062663" y="2197100"/>
          <p14:tracePt t="15883" x="6143625" y="2098675"/>
          <p14:tracePt t="15900" x="6205538" y="2027238"/>
          <p14:tracePt t="15917" x="6269038" y="1866900"/>
          <p14:tracePt t="15933" x="6323013" y="1768475"/>
          <p14:tracePt t="15950" x="6340475" y="1704975"/>
          <p14:tracePt t="15967" x="6357938" y="1625600"/>
          <p14:tracePt t="15983" x="6357938" y="1544638"/>
          <p14:tracePt t="16000" x="6357938" y="1465263"/>
          <p14:tracePt t="16017" x="6357938" y="1384300"/>
          <p14:tracePt t="16034" x="6323013" y="1330325"/>
          <p14:tracePt t="16050" x="6286500" y="1258888"/>
          <p14:tracePt t="16067" x="6197600" y="1187450"/>
          <p14:tracePt t="16083" x="6108700" y="1143000"/>
          <p14:tracePt t="16100" x="6037263" y="1108075"/>
          <p14:tracePt t="16117" x="5848350" y="1071563"/>
          <p14:tracePt t="16134" x="5705475" y="1054100"/>
          <p14:tracePt t="16150" x="5527675" y="1027113"/>
          <p14:tracePt t="16167" x="5322888" y="990600"/>
          <p14:tracePt t="16184" x="5126038" y="965200"/>
          <p14:tracePt t="16200" x="4929188" y="946150"/>
          <p14:tracePt t="16217" x="4724400" y="919163"/>
          <p14:tracePt t="16234" x="4554538" y="874713"/>
          <p14:tracePt t="16250" x="4384675" y="857250"/>
          <p14:tracePt t="16267" x="4241800" y="847725"/>
          <p14:tracePt t="16284" x="4160838" y="847725"/>
          <p14:tracePt t="16300" x="4089400" y="857250"/>
          <p14:tracePt t="16317" x="4037013" y="911225"/>
          <p14:tracePt t="16334" x="4010025" y="955675"/>
          <p14:tracePt t="16351" x="3983038" y="1009650"/>
          <p14:tracePt t="16367" x="3965575" y="1071563"/>
          <p14:tracePt t="16384" x="3965575" y="1125538"/>
          <p14:tracePt t="16400" x="3956050" y="1169988"/>
          <p14:tracePt t="16417" x="3956050" y="1196975"/>
          <p14:tracePt t="16434" x="3983038" y="1241425"/>
          <p14:tracePt t="16451" x="4037013" y="1285875"/>
          <p14:tracePt t="16467" x="4098925" y="1295400"/>
          <p14:tracePt t="16484" x="4232275" y="1330325"/>
          <p14:tracePt t="16501" x="4357688" y="1366838"/>
          <p14:tracePt t="16517" x="4598988" y="1393825"/>
          <p14:tracePt t="16534" x="4741863" y="1411288"/>
          <p14:tracePt t="16551" x="4848225" y="1419225"/>
          <p14:tracePt t="16567" x="4946650" y="1419225"/>
          <p14:tracePt t="16584" x="5018088" y="1419225"/>
          <p14:tracePt t="16601" x="5099050" y="1419225"/>
          <p14:tracePt t="16617" x="5197475" y="1419225"/>
          <p14:tracePt t="16634" x="5232400" y="1419225"/>
          <p14:tracePt t="16651" x="5313363" y="1374775"/>
          <p14:tracePt t="16667" x="5357813" y="1347788"/>
          <p14:tracePt t="16684" x="5384800" y="1322388"/>
          <p14:tracePt t="16701" x="5394325" y="1276350"/>
          <p14:tracePt t="16717" x="5402263" y="1231900"/>
          <p14:tracePt t="16734" x="5411788" y="1187450"/>
          <p14:tracePt t="16751" x="5411788" y="1160463"/>
          <p14:tracePt t="16767" x="5411788" y="1143000"/>
          <p14:tracePt t="16784" x="5394325" y="1108075"/>
          <p14:tracePt t="16801" x="5357813" y="1089025"/>
          <p14:tracePt t="16817" x="5313363" y="1071563"/>
          <p14:tracePt t="16834" x="5276850" y="1062038"/>
          <p14:tracePt t="16851" x="5251450" y="1054100"/>
          <p14:tracePt t="16868" x="5232400" y="1044575"/>
          <p14:tracePt t="16884" x="5205413" y="1044575"/>
          <p14:tracePt t="16901" x="5187950" y="1027113"/>
          <p14:tracePt t="16918" x="5180013" y="1027113"/>
          <p14:tracePt t="16934" x="5160963" y="1027113"/>
          <p14:tracePt t="16951" x="5143500" y="1027113"/>
          <p14:tracePt t="16968" x="5116513" y="1027113"/>
          <p14:tracePt t="16984" x="5099050" y="1027113"/>
          <p14:tracePt t="17001" x="5089525" y="1027113"/>
          <p14:tracePt t="17018" x="5081588" y="1027113"/>
          <p14:tracePt t="17034" x="5072063" y="1027113"/>
          <p14:tracePt t="17190" x="5062538" y="1036638"/>
          <p14:tracePt t="17446" x="5045075" y="1036638"/>
          <p14:tracePt t="18607" x="5037138" y="1036638"/>
          <p14:tracePt t="18614" x="5018088" y="1036638"/>
          <p14:tracePt t="18622" x="4991100" y="1036638"/>
          <p14:tracePt t="18636" x="4956175" y="1017588"/>
          <p14:tracePt t="18652" x="4786313" y="938213"/>
          <p14:tracePt t="18669" x="4581525" y="830263"/>
          <p14:tracePt t="18671" x="4456113" y="758825"/>
          <p14:tracePt t="18686" x="4295775" y="704850"/>
          <p14:tracePt t="18703" x="3983038" y="652463"/>
          <p14:tracePt t="18719" x="3830638" y="652463"/>
          <p14:tracePt t="18736" x="3714750" y="652463"/>
          <p14:tracePt t="18752" x="3608388" y="679450"/>
          <p14:tracePt t="18769" x="3465513" y="723900"/>
          <p14:tracePt t="18786" x="3330575" y="758825"/>
          <p14:tracePt t="18803" x="3214688" y="785813"/>
          <p14:tracePt t="18819" x="3081338" y="830263"/>
          <p14:tracePt t="18836" x="2901950" y="884238"/>
          <p14:tracePt t="18853" x="2732088" y="928688"/>
          <p14:tracePt t="18869" x="2562225" y="1000125"/>
          <p14:tracePt t="18886" x="2428875" y="1054100"/>
          <p14:tracePt t="18903" x="2232025" y="1143000"/>
          <p14:tracePt t="18919" x="2152650" y="1214438"/>
          <p14:tracePt t="18936" x="2108200" y="1241425"/>
          <p14:tracePt t="18953" x="2071688" y="1295400"/>
          <p14:tracePt t="18969" x="2027238" y="1357313"/>
          <p14:tracePt t="18986" x="1982788" y="1438275"/>
          <p14:tracePt t="19003" x="1965325" y="1509713"/>
          <p14:tracePt t="19019" x="1938338" y="1571625"/>
          <p14:tracePt t="19036" x="1901825" y="1633538"/>
          <p14:tracePt t="19053" x="1884363" y="1697038"/>
          <p14:tracePt t="19069" x="1866900" y="1714500"/>
          <p14:tracePt t="19086" x="1847850" y="1751013"/>
          <p14:tracePt t="19120" x="1847850" y="1758950"/>
          <p14:tracePt t="19136" x="1847850" y="1776413"/>
          <p14:tracePt t="19153" x="1847850" y="1785938"/>
          <p14:tracePt t="19170" x="1847850" y="1803400"/>
          <p14:tracePt t="19186" x="1847850" y="1830388"/>
          <p14:tracePt t="19203" x="1884363" y="1866900"/>
          <p14:tracePt t="19220" x="1955800" y="1884363"/>
          <p14:tracePt t="19236" x="2017713" y="1911350"/>
          <p14:tracePt t="19253" x="2116138" y="1911350"/>
          <p14:tracePt t="19270" x="2214563" y="1919288"/>
          <p14:tracePt t="19287" x="2339975" y="1928813"/>
          <p14:tracePt t="19303" x="2411413" y="1928813"/>
          <p14:tracePt t="19320" x="2473325" y="1919288"/>
          <p14:tracePt t="19336" x="2536825" y="1893888"/>
          <p14:tracePt t="19353" x="2616200" y="1857375"/>
          <p14:tracePt t="19370" x="2697163" y="1812925"/>
          <p14:tracePt t="19387" x="2786063" y="1768475"/>
          <p14:tracePt t="19403" x="2840038" y="1741488"/>
          <p14:tracePt t="19420" x="2901950" y="1724025"/>
          <p14:tracePt t="19436" x="2938463" y="1714500"/>
          <p14:tracePt t="19453" x="2982913" y="1704975"/>
          <p14:tracePt t="19470" x="3017838" y="1704975"/>
          <p14:tracePt t="19487" x="3071813" y="1687513"/>
          <p14:tracePt t="19503" x="3116263" y="1679575"/>
          <p14:tracePt t="19520" x="3179763" y="1652588"/>
          <p14:tracePt t="19537" x="3241675" y="1608138"/>
          <p14:tracePt t="19553" x="3295650" y="1571625"/>
          <p14:tracePt t="19570" x="3313113" y="1554163"/>
          <p14:tracePt t="19587" x="3322638" y="1554163"/>
          <p14:tracePt t="19603" x="3330575" y="1554163"/>
          <p14:tracePt t="19687" x="3322638" y="1544638"/>
          <p14:tracePt t="19760" x="3313113" y="1544638"/>
          <p14:tracePt t="19767" x="3313113" y="1536700"/>
          <p14:tracePt t="19783" x="3313113" y="1527175"/>
          <p14:tracePt t="19791" x="3313113" y="1517650"/>
          <p14:tracePt t="19807" x="3313113" y="1509713"/>
          <p14:tracePt t="19823" x="3313113" y="1500188"/>
          <p14:tracePt t="19871" x="3303588" y="1490663"/>
          <p14:tracePt t="19887" x="3295650" y="1490663"/>
          <p14:tracePt t="19903" x="3286125" y="1490663"/>
          <p14:tracePt t="19911" x="3259138" y="1490663"/>
          <p14:tracePt t="19920" x="3241675" y="1490663"/>
          <p14:tracePt t="19937" x="3214688" y="1490663"/>
          <p14:tracePt t="19954" x="3170238" y="1482725"/>
          <p14:tracePt t="19970" x="3160713" y="1482725"/>
          <p14:tracePt t="19987" x="3133725" y="1473200"/>
          <p14:tracePt t="20004" x="3133725" y="1465263"/>
          <p14:tracePt t="20020" x="3125788" y="1465263"/>
          <p14:tracePt t="20037" x="3089275" y="1455738"/>
          <p14:tracePt t="20054" x="3036888" y="1428750"/>
          <p14:tracePt t="20071" x="3009900" y="1411288"/>
          <p14:tracePt t="20087" x="2901950" y="1357313"/>
          <p14:tracePt t="20104" x="2857500" y="1339850"/>
          <p14:tracePt t="20120" x="2822575" y="1322388"/>
          <p14:tracePt t="20137" x="2786063" y="1312863"/>
          <p14:tracePt t="20154" x="2741613" y="1312863"/>
          <p14:tracePt t="20171" x="2697163" y="1312863"/>
          <p14:tracePt t="20187" x="2625725" y="1312863"/>
          <p14:tracePt t="20204" x="2562225" y="1312863"/>
          <p14:tracePt t="20220" x="2490788" y="1312863"/>
          <p14:tracePt t="20237" x="2411413" y="1312863"/>
          <p14:tracePt t="20254" x="2347913" y="1312863"/>
          <p14:tracePt t="20270" x="2268538" y="1322388"/>
          <p14:tracePt t="20287" x="2152650" y="1366838"/>
          <p14:tracePt t="20304" x="2108200" y="1384300"/>
          <p14:tracePt t="20320" x="2071688" y="1393825"/>
          <p14:tracePt t="20337" x="2062163" y="1393825"/>
          <p14:tracePt t="20370" x="2044700" y="1401763"/>
          <p14:tracePt t="20399" x="2044700" y="1411288"/>
          <p14:tracePt t="20415" x="2044700" y="1419225"/>
          <p14:tracePt t="20423" x="2036763" y="1419225"/>
          <p14:tracePt t="20439" x="2036763" y="1428750"/>
          <p14:tracePt t="20454" x="2036763" y="1446213"/>
          <p14:tracePt t="20471" x="2017713" y="1465263"/>
          <p14:tracePt t="20487" x="2017713" y="1473200"/>
          <p14:tracePt t="20504" x="2017713" y="1482725"/>
          <p14:tracePt t="20521" x="2017713" y="1490663"/>
          <p14:tracePt t="20554" x="2017713" y="1500188"/>
          <p14:tracePt t="20616" x="2009775" y="1500188"/>
          <p14:tracePt t="20648" x="2000250" y="1509713"/>
          <p14:tracePt t="20688" x="1990725" y="1509713"/>
          <p14:tracePt t="20800" x="1982788" y="1509713"/>
          <p14:tracePt t="20824" x="1973263" y="1509713"/>
          <p14:tracePt t="20968" x="1965325" y="1517650"/>
          <p14:tracePt t="21016" x="1965325" y="1527175"/>
          <p14:tracePt t="21064" x="1965325" y="1536700"/>
          <p14:tracePt t="21072" x="1965325" y="1554163"/>
          <p14:tracePt t="21087" x="1973263" y="1571625"/>
          <p14:tracePt t="21096" x="1982788" y="1589088"/>
          <p14:tracePt t="21104" x="1990725" y="1598613"/>
          <p14:tracePt t="21121" x="2044700" y="1633538"/>
          <p14:tracePt t="21138" x="2116138" y="1687513"/>
          <p14:tracePt t="21155" x="2179638" y="1704975"/>
          <p14:tracePt t="21171" x="2251075" y="1714500"/>
          <p14:tracePt t="21188" x="2286000" y="1731963"/>
          <p14:tracePt t="21205" x="2339975" y="1751013"/>
          <p14:tracePt t="21222" x="2393950" y="1768475"/>
          <p14:tracePt t="21238" x="2438400" y="1768475"/>
          <p14:tracePt t="21255" x="2482850" y="1776413"/>
          <p14:tracePt t="21272" x="2527300" y="1795463"/>
          <p14:tracePt t="21288" x="2562225" y="1803400"/>
          <p14:tracePt t="21305" x="2589213" y="1803400"/>
          <p14:tracePt t="21321" x="2625725" y="1812925"/>
          <p14:tracePt t="21338" x="2660650" y="1812925"/>
          <p14:tracePt t="21355" x="2714625" y="1812925"/>
          <p14:tracePt t="21371" x="2776538" y="1812925"/>
          <p14:tracePt t="21388" x="2830513" y="1812925"/>
          <p14:tracePt t="21405" x="2884488" y="1839913"/>
          <p14:tracePt t="21422" x="2938463" y="1847850"/>
          <p14:tracePt t="21439" x="2990850" y="1866900"/>
          <p14:tracePt t="21455" x="3017838" y="1874838"/>
          <p14:tracePt t="21472" x="3054350" y="1874838"/>
          <p14:tracePt t="21488" x="3089275" y="1874838"/>
          <p14:tracePt t="21505" x="3143250" y="1874838"/>
          <p14:tracePt t="21522" x="3187700" y="1874838"/>
          <p14:tracePt t="21539" x="3232150" y="1874838"/>
          <p14:tracePt t="21555" x="3268663" y="1874838"/>
          <p14:tracePt t="21572" x="3303588" y="1874838"/>
          <p14:tracePt t="21588" x="3330575" y="1874838"/>
          <p14:tracePt t="21605" x="3340100" y="1874838"/>
          <p14:tracePt t="21622" x="3357563" y="1874838"/>
          <p14:tracePt t="21638" x="3367088" y="1874838"/>
          <p14:tracePt t="21655" x="3375025" y="1866900"/>
          <p14:tracePt t="21688" x="3384550" y="1866900"/>
          <p14:tracePt t="21705" x="3384550" y="1857375"/>
          <p14:tracePt t="21744" x="3394075" y="1857375"/>
          <p14:tracePt t="21784" x="3394075" y="1847850"/>
          <p14:tracePt t="21808" x="3411538" y="1847850"/>
          <p14:tracePt t="21840" x="3419475" y="1839913"/>
          <p14:tracePt t="21872" x="3429000" y="1839913"/>
          <p14:tracePt t="21912" x="3429000" y="1830388"/>
          <p14:tracePt t="23057" x="3438525" y="1812925"/>
          <p14:tracePt t="23072" x="3446463" y="1812925"/>
          <p14:tracePt t="23097" x="3473450" y="1803400"/>
          <p14:tracePt t="23113" x="3509963" y="1803400"/>
          <p14:tracePt t="23121" x="3554413" y="1803400"/>
          <p14:tracePt t="23129" x="3625850" y="1803400"/>
          <p14:tracePt t="23140" x="3724275" y="1803400"/>
          <p14:tracePt t="23156" x="3875088" y="1803400"/>
          <p14:tracePt t="23173" x="4010025" y="1803400"/>
          <p14:tracePt t="23190" x="4108450" y="1803400"/>
          <p14:tracePt t="23207" x="4152900" y="1795463"/>
          <p14:tracePt t="23223" x="4160838" y="1795463"/>
          <p14:tracePt t="23240" x="4170363" y="1795463"/>
          <p14:tracePt t="23256" x="4179888" y="1785938"/>
          <p14:tracePt t="23273" x="4187825" y="1785938"/>
          <p14:tracePt t="23297" x="4197350" y="1785938"/>
          <p14:tracePt t="23321" x="4205288" y="1776413"/>
          <p14:tracePt t="23329" x="4214813" y="1776413"/>
          <p14:tracePt t="23345" x="4224338" y="1776413"/>
          <p14:tracePt t="23585" x="4224338" y="1768475"/>
          <p14:tracePt t="23593" x="4232275" y="1751013"/>
          <p14:tracePt t="23601" x="4251325" y="1741488"/>
          <p14:tracePt t="23609" x="4259263" y="1724025"/>
          <p14:tracePt t="23623" x="4286250" y="1724025"/>
          <p14:tracePt t="23640" x="4295775" y="1714500"/>
          <p14:tracePt t="23665" x="4322763" y="1704975"/>
          <p14:tracePt t="23673" x="4340225" y="1704975"/>
          <p14:tracePt t="23690" x="4367213" y="1687513"/>
          <p14:tracePt t="23707" x="4394200" y="1687513"/>
          <p14:tracePt t="23723" x="4446588" y="1687513"/>
          <p14:tracePt t="23740" x="4483100" y="1687513"/>
          <p14:tracePt t="23757" x="4562475" y="1687513"/>
          <p14:tracePt t="23774" x="4633913" y="1687513"/>
          <p14:tracePt t="23790" x="4714875" y="1687513"/>
          <p14:tracePt t="23807" x="4813300" y="1687513"/>
          <p14:tracePt t="23824" x="4857750" y="1687513"/>
          <p14:tracePt t="23840" x="4911725" y="1687513"/>
          <p14:tracePt t="23857" x="4983163" y="1687513"/>
          <p14:tracePt t="23874" x="5027613" y="1687513"/>
          <p14:tracePt t="23891" x="5045075" y="1687513"/>
          <p14:tracePt t="23907" x="5062538" y="1670050"/>
          <p14:tracePt t="23924" x="5072063" y="1670050"/>
          <p14:tracePt t="23940" x="5081588" y="1660525"/>
          <p14:tracePt t="24121" x="5072063" y="1670050"/>
          <p14:tracePt t="24129" x="5037138" y="1704975"/>
          <p14:tracePt t="24140" x="5027613" y="1724025"/>
          <p14:tracePt t="24157" x="5027613" y="1731963"/>
          <p14:tracePt t="25354" x="5018088" y="1731963"/>
          <p14:tracePt t="25362" x="4956175" y="1679575"/>
          <p14:tracePt t="25370" x="4840288" y="1536700"/>
          <p14:tracePt t="25378" x="4652963" y="1366838"/>
          <p14:tracePt t="25391" x="4367213" y="1179513"/>
          <p14:tracePt t="25408" x="3633788" y="955675"/>
          <p14:tracePt t="25425" x="3411538" y="919163"/>
          <p14:tracePt t="25441" x="2874963" y="919163"/>
          <p14:tracePt t="25458" x="2571750" y="1017588"/>
          <p14:tracePt t="25475" x="1741488" y="1169988"/>
          <p14:tracePt t="25491" x="303213" y="1581150"/>
          <p14:tracePt t="25508" x="0" y="1982788"/>
          <p14:tracePt t="25525" x="0" y="2160588"/>
          <p14:tracePt t="25541" x="0" y="2357438"/>
          <p14:tracePt t="25559" x="0" y="2490788"/>
          <p14:tracePt t="25575" x="0" y="2679700"/>
          <p14:tracePt t="25591" x="0" y="2857500"/>
          <p14:tracePt t="25608" x="61913" y="3098800"/>
          <p14:tracePt t="25625" x="250825" y="3375025"/>
          <p14:tracePt t="25642" x="1009650" y="3902075"/>
          <p14:tracePt t="25658" x="1884363" y="4214813"/>
          <p14:tracePt t="25675" x="2776538" y="4465638"/>
          <p14:tracePt t="25692" x="3751263" y="4608513"/>
          <p14:tracePt t="25708" x="4857750" y="4608513"/>
          <p14:tracePt t="25725" x="5946775" y="4608513"/>
          <p14:tracePt t="25742" x="6777038" y="4581525"/>
          <p14:tracePt t="25759" x="7394575" y="4456113"/>
          <p14:tracePt t="25775" x="7813675" y="4251325"/>
          <p14:tracePt t="25792" x="7939088" y="4133850"/>
          <p14:tracePt t="25808" x="7991475" y="3973513"/>
          <p14:tracePt t="25825" x="7947025" y="3741738"/>
          <p14:tracePt t="25842" x="7858125" y="3589338"/>
          <p14:tracePt t="25859" x="7777163" y="3465513"/>
          <p14:tracePt t="25875" x="7680325" y="3357563"/>
          <p14:tracePt t="25892" x="7670800" y="3340100"/>
          <p14:tracePt t="25909" x="7670800" y="3322638"/>
          <p14:tracePt t="25925" x="7670800" y="3303588"/>
          <p14:tracePt t="25942" x="7688263" y="3286125"/>
          <p14:tracePt t="25959" x="7777163" y="3224213"/>
          <p14:tracePt t="25975" x="7840663" y="3160713"/>
          <p14:tracePt t="25992" x="7885113" y="3089275"/>
          <p14:tracePt t="26009" x="7912100" y="3017838"/>
          <p14:tracePt t="26026" x="7920038" y="2982913"/>
          <p14:tracePt t="26042" x="7920038" y="2965450"/>
          <p14:tracePt t="26059" x="7912100" y="2946400"/>
          <p14:tracePt t="26076" x="7875588" y="2946400"/>
          <p14:tracePt t="26092" x="7751763" y="2919413"/>
          <p14:tracePt t="26109" x="7554913" y="2919413"/>
          <p14:tracePt t="26125" x="7348538" y="2919413"/>
          <p14:tracePt t="26142" x="7153275" y="2919413"/>
          <p14:tracePt t="26159" x="6938963" y="2919413"/>
          <p14:tracePt t="26176" x="6759575" y="2919413"/>
          <p14:tracePt t="26192" x="6626225" y="2919413"/>
          <p14:tracePt t="26209" x="6581775" y="2919413"/>
          <p14:tracePt t="26226" x="6518275" y="2919413"/>
          <p14:tracePt t="26242" x="6483350" y="2938463"/>
          <p14:tracePt t="26259" x="6446838" y="2955925"/>
          <p14:tracePt t="26276" x="6411913" y="2973388"/>
          <p14:tracePt t="26293" x="6394450" y="2973388"/>
          <p14:tracePt t="26309" x="6375400" y="2990850"/>
          <p14:tracePt t="26326" x="6367463" y="2990850"/>
          <p14:tracePt t="26342" x="6348413" y="2990850"/>
          <p14:tracePt t="26359" x="6340475" y="2990850"/>
          <p14:tracePt t="26376" x="6330950" y="2990850"/>
          <p14:tracePt t="26392" x="6323013" y="2990850"/>
          <p14:tracePt t="26409" x="6303963" y="2990850"/>
          <p14:tracePt t="26426" x="6276975" y="2990850"/>
          <p14:tracePt t="26443" x="6251575" y="2990850"/>
          <p14:tracePt t="26460" x="6251575" y="3000375"/>
          <p14:tracePt t="26626" x="6276975" y="3000375"/>
          <p14:tracePt t="26634" x="6330950" y="3017838"/>
          <p14:tracePt t="26643" x="6367463" y="3017838"/>
          <p14:tracePt t="26659" x="6510338" y="3017838"/>
          <p14:tracePt t="26676" x="6643688" y="3017838"/>
          <p14:tracePt t="26692" x="6769100" y="3017838"/>
          <p14:tracePt t="26709" x="6867525" y="3017838"/>
          <p14:tracePt t="26726" x="6956425" y="3017838"/>
          <p14:tracePt t="26743" x="7018338" y="3017838"/>
          <p14:tracePt t="26759" x="7072313" y="3017838"/>
          <p14:tracePt t="26776" x="7126288" y="3017838"/>
          <p14:tracePt t="26793" x="7188200" y="3017838"/>
          <p14:tracePt t="26809" x="7232650" y="3017838"/>
          <p14:tracePt t="26826" x="7269163" y="3017838"/>
          <p14:tracePt t="26859" x="7286625" y="3017838"/>
          <p14:tracePt t="26876" x="7296150" y="3017838"/>
          <p14:tracePt t="26893" x="7304088" y="3017838"/>
          <p14:tracePt t="26910" x="7340600" y="3017838"/>
          <p14:tracePt t="26926" x="7375525" y="3017838"/>
          <p14:tracePt t="26943" x="7412038" y="3017838"/>
          <p14:tracePt t="26960" x="7429500" y="3017838"/>
          <p14:tracePt t="26976" x="7456488" y="3017838"/>
          <p14:tracePt t="26993" x="7466013" y="3017838"/>
          <p14:tracePt t="27563" x="7491413" y="3017838"/>
          <p14:tracePt t="27571" x="7537450" y="3017838"/>
          <p14:tracePt t="27579" x="7626350" y="3000375"/>
          <p14:tracePt t="27593" x="7715250" y="2973388"/>
          <p14:tracePt t="27610" x="7867650" y="2965450"/>
          <p14:tracePt t="27627" x="8045450" y="2955925"/>
          <p14:tracePt t="27644" x="8170863" y="2955925"/>
          <p14:tracePt t="27660" x="8242300" y="2955925"/>
          <p14:tracePt t="27677" x="8304213" y="2938463"/>
          <p14:tracePt t="27693" x="8358188" y="2928938"/>
          <p14:tracePt t="27710" x="8420100" y="2919413"/>
          <p14:tracePt t="27727" x="8474075" y="2919413"/>
          <p14:tracePt t="27743" x="8518525" y="2919413"/>
          <p14:tracePt t="27760" x="8572500" y="2919413"/>
          <p14:tracePt t="27777" x="8609013" y="2919413"/>
          <p14:tracePt t="27793" x="8653463" y="2919413"/>
          <p14:tracePt t="27810" x="8688388" y="2919413"/>
          <p14:tracePt t="27827" x="8715375" y="2919413"/>
          <p14:tracePt t="27844" x="8742363" y="2919413"/>
          <p14:tracePt t="27861" x="8777288" y="2919413"/>
          <p14:tracePt t="27877" x="8804275" y="2919413"/>
          <p14:tracePt t="27894" x="8840788" y="2919413"/>
          <p14:tracePt t="27910" x="8867775" y="2919413"/>
          <p14:tracePt t="27927" x="8885238" y="2919413"/>
          <p14:tracePt t="27944" x="8894763" y="2919413"/>
          <p14:tracePt t="27960" x="8912225" y="2919413"/>
          <p14:tracePt t="28035" x="8920163" y="2919413"/>
          <p14:tracePt t="32109" x="8885238" y="2919413"/>
          <p14:tracePt t="32117" x="8804275" y="2840038"/>
          <p14:tracePt t="32125" x="8705850" y="2724150"/>
          <p14:tracePt t="32133" x="8626475" y="2652713"/>
          <p14:tracePt t="32147" x="8572500" y="2608263"/>
          <p14:tracePt t="32165" x="8510588" y="2581275"/>
          <p14:tracePt t="32261" x="8501063" y="2581275"/>
          <p14:tracePt t="32269" x="8456613" y="2581275"/>
          <p14:tracePt t="32281" x="8358188" y="2598738"/>
          <p14:tracePt t="32297" x="8108950" y="2714625"/>
          <p14:tracePt t="32314" x="7947025" y="2768600"/>
          <p14:tracePt t="32331" x="7777163" y="2803525"/>
          <p14:tracePt t="32347" x="7608888" y="2847975"/>
          <p14:tracePt t="32364" x="7456488" y="2857500"/>
          <p14:tracePt t="32381" x="7232650" y="2884488"/>
          <p14:tracePt t="32398" x="7153275" y="2884488"/>
          <p14:tracePt t="32414" x="7054850" y="2884488"/>
          <p14:tracePt t="32431" x="7000875" y="2874963"/>
          <p14:tracePt t="32447" x="6991350" y="2874963"/>
          <p14:tracePt t="32464" x="6956425" y="2874963"/>
          <p14:tracePt t="32481" x="6929438" y="2874963"/>
          <p14:tracePt t="32498" x="6884988" y="2894013"/>
          <p14:tracePt t="32514" x="6831013" y="2919413"/>
          <p14:tracePt t="32531" x="6759575" y="2965450"/>
          <p14:tracePt t="32548" x="6626225" y="3054350"/>
          <p14:tracePt t="32564" x="6473825" y="3116263"/>
          <p14:tracePt t="32581" x="6276975" y="3268663"/>
          <p14:tracePt t="32598" x="6180138" y="3330575"/>
          <p14:tracePt t="32614" x="6108700" y="3340100"/>
          <p14:tracePt t="32631" x="6037263" y="3357563"/>
          <p14:tracePt t="32648" x="5983288" y="3357563"/>
          <p14:tracePt t="32664" x="5938838" y="3357563"/>
          <p14:tracePt t="32681" x="5894388" y="3357563"/>
          <p14:tracePt t="32698" x="5822950" y="3367088"/>
          <p14:tracePt t="32714" x="5759450" y="3375025"/>
          <p14:tracePt t="32731" x="5680075" y="3402013"/>
          <p14:tracePt t="32748" x="5599113" y="3411538"/>
          <p14:tracePt t="32764" x="5545138" y="3438525"/>
          <p14:tracePt t="32781" x="5500688" y="3438525"/>
          <p14:tracePt t="32798" x="5473700" y="3446463"/>
          <p14:tracePt t="32814" x="5438775" y="3446463"/>
          <p14:tracePt t="32831" x="5384800" y="3446463"/>
          <p14:tracePt t="32848" x="5348288" y="3446463"/>
          <p14:tracePt t="32864" x="5313363" y="3446463"/>
          <p14:tracePt t="32881" x="5303838" y="3455988"/>
          <p14:tracePt t="32898" x="5276850" y="3455988"/>
          <p14:tracePt t="32914" x="5241925" y="3465513"/>
          <p14:tracePt t="32931" x="5187950" y="3473450"/>
          <p14:tracePt t="32948" x="5153025" y="3482975"/>
          <p14:tracePt t="32964" x="5126038" y="3482975"/>
          <p14:tracePt t="32981" x="5089525" y="3500438"/>
          <p14:tracePt t="32998" x="5081588" y="3509963"/>
          <p14:tracePt t="33015" x="5062538" y="3517900"/>
          <p14:tracePt t="33031" x="5054600" y="3554413"/>
          <p14:tracePt t="33048" x="5037138" y="3598863"/>
          <p14:tracePt t="33065" x="5027613" y="3616325"/>
          <p14:tracePt t="33081" x="5018088" y="3643313"/>
          <p14:tracePt t="33098" x="5018088" y="3660775"/>
          <p14:tracePt t="33115" x="5018088" y="3670300"/>
          <p14:tracePt t="33181" x="5018088" y="3660775"/>
          <p14:tracePt t="33189" x="5027613" y="3652838"/>
          <p14:tracePt t="33301" x="5037138" y="3652838"/>
          <p14:tracePt t="33317" x="5062538" y="3633788"/>
          <p14:tracePt t="33325" x="5072063" y="3633788"/>
          <p14:tracePt t="33333" x="5081588" y="3616325"/>
          <p14:tracePt t="33348" x="5089525" y="3598863"/>
          <p14:tracePt t="33365" x="5133975" y="3562350"/>
          <p14:tracePt t="33382" x="5153025" y="3554413"/>
          <p14:tracePt t="33542" x="5153025" y="3562350"/>
          <p14:tracePt t="34190" x="5126038" y="3562350"/>
          <p14:tracePt t="34198" x="5089525" y="3562350"/>
          <p14:tracePt t="34206" x="5027613" y="3509963"/>
          <p14:tracePt t="34216" x="4929188" y="3446463"/>
          <p14:tracePt t="34232" x="4608513" y="3251200"/>
          <p14:tracePt t="34249" x="4089400" y="2990850"/>
          <p14:tracePt t="34266" x="3490913" y="2741613"/>
          <p14:tracePt t="34283" x="3125788" y="2482850"/>
          <p14:tracePt t="34299" x="2751138" y="2205038"/>
          <p14:tracePt t="34316" x="2401888" y="1965325"/>
          <p14:tracePt t="34332" x="2179638" y="1751013"/>
          <p14:tracePt t="34350" x="2027238" y="1581150"/>
          <p14:tracePt t="34366" x="1982788" y="1536700"/>
          <p14:tracePt t="34383" x="1955800" y="1490663"/>
          <p14:tracePt t="34399" x="1946275" y="1465263"/>
          <p14:tracePt t="34416" x="1919288" y="1446213"/>
          <p14:tracePt t="34433" x="1874838" y="1428750"/>
          <p14:tracePt t="34449" x="1839913" y="1411288"/>
          <p14:tracePt t="34466" x="1776413" y="1393825"/>
          <p14:tracePt t="34483" x="1724025" y="1366838"/>
          <p14:tracePt t="34500" x="1633538" y="1322388"/>
          <p14:tracePt t="34516" x="1544638" y="1303338"/>
          <p14:tracePt t="34533" x="1446213" y="1285875"/>
          <p14:tracePt t="34549" x="1401763" y="1258888"/>
          <p14:tracePt t="34566" x="1347788" y="1258888"/>
          <p14:tracePt t="34654" x="1339850" y="1258888"/>
          <p14:tracePt t="35046" x="1347788" y="1258888"/>
          <p14:tracePt t="35054" x="1366838" y="1258888"/>
          <p14:tracePt t="35062" x="1393825" y="1258888"/>
          <p14:tracePt t="35070" x="1411288" y="1258888"/>
          <p14:tracePt t="35083" x="1438275" y="1258888"/>
          <p14:tracePt t="35100" x="1500188" y="1258888"/>
          <p14:tracePt t="35116" x="1581150" y="1268413"/>
          <p14:tracePt t="35133" x="1670050" y="1276350"/>
          <p14:tracePt t="35150" x="1938338" y="1322388"/>
          <p14:tracePt t="35167" x="2205038" y="1347788"/>
          <p14:tracePt t="35183" x="2455863" y="1366838"/>
          <p14:tracePt t="35200" x="2652713" y="1374775"/>
          <p14:tracePt t="35216" x="2786063" y="1393825"/>
          <p14:tracePt t="35233" x="2803525" y="1393825"/>
          <p14:tracePt t="35278" x="2813050" y="1393825"/>
          <p14:tracePt t="35318" x="2830513" y="1393825"/>
          <p14:tracePt t="35326" x="2847975" y="1393825"/>
          <p14:tracePt t="35335" x="2867025" y="1393825"/>
          <p14:tracePt t="35350" x="2928938" y="1393825"/>
          <p14:tracePt t="35367" x="2990850" y="1384300"/>
          <p14:tracePt t="35383" x="3036888" y="1374775"/>
          <p14:tracePt t="35400" x="3054350" y="1374775"/>
          <p14:tracePt t="35417" x="3054350" y="1366838"/>
          <p14:tracePt t="35454" x="3062288" y="1366838"/>
          <p14:tracePt t="35467" x="3081338" y="1366838"/>
          <p14:tracePt t="35483" x="3108325" y="1374775"/>
          <p14:tracePt t="35500" x="3133725" y="1374775"/>
          <p14:tracePt t="35517" x="3143250" y="1374775"/>
          <p14:tracePt t="35533" x="3152775" y="1374775"/>
          <p14:tracePt t="35727" x="3160713" y="1384300"/>
          <p14:tracePt t="35743" x="3160713" y="1393825"/>
          <p14:tracePt t="36087" x="3160713" y="1411288"/>
          <p14:tracePt t="36095" x="3160713" y="1419225"/>
          <p14:tracePt t="36103" x="3160713" y="1428750"/>
          <p14:tracePt t="38224" x="3143250" y="1428750"/>
          <p14:tracePt t="38232" x="3133725" y="1428750"/>
          <p14:tracePt t="38240" x="3116263" y="1428750"/>
          <p14:tracePt t="38252" x="3108325" y="1428750"/>
          <p14:tracePt t="38270" x="3071813" y="1428750"/>
          <p14:tracePt t="38286" x="2990850" y="1446213"/>
          <p14:tracePt t="38302" x="2840038" y="1446213"/>
          <p14:tracePt t="38319" x="2589213" y="1446213"/>
          <p14:tracePt t="38336" x="2455863" y="1446213"/>
          <p14:tracePt t="38352" x="2347913" y="1446213"/>
          <p14:tracePt t="38369" x="2251075" y="1455738"/>
          <p14:tracePt t="38386" x="2170113" y="1473200"/>
          <p14:tracePt t="38402" x="2116138" y="1490663"/>
          <p14:tracePt t="38419" x="2071688" y="1509713"/>
          <p14:tracePt t="38436" x="2009775" y="1517650"/>
          <p14:tracePt t="38453" x="1982788" y="1527175"/>
          <p14:tracePt t="38469" x="1965325" y="1527175"/>
          <p14:tracePt t="38486" x="1938338" y="1536700"/>
          <p14:tracePt t="38503" x="1911350" y="1536700"/>
          <p14:tracePt t="38520" x="1812925" y="1554163"/>
          <p14:tracePt t="38536" x="1751013" y="1554163"/>
          <p14:tracePt t="38553" x="1704975" y="1554163"/>
          <p14:tracePt t="38570" x="1679575" y="1554163"/>
          <p14:tracePt t="38586" x="1670050" y="1554163"/>
          <p14:tracePt t="38603" x="1652588" y="1554163"/>
          <p14:tracePt t="38619" x="1643063" y="1554163"/>
          <p14:tracePt t="38653" x="1625600" y="1544638"/>
          <p14:tracePt t="38670" x="1616075" y="1544638"/>
          <p14:tracePt t="38686" x="1589088" y="1527175"/>
          <p14:tracePt t="38703" x="1581150" y="1517650"/>
          <p14:tracePt t="38720" x="1554163" y="1509713"/>
          <p14:tracePt t="38736" x="1536700" y="1500188"/>
          <p14:tracePt t="38753" x="1527175" y="1490663"/>
          <p14:tracePt t="38770" x="1517650" y="1490663"/>
          <p14:tracePt t="38786" x="1509713" y="1473200"/>
          <p14:tracePt t="39256" x="1536700" y="1473200"/>
          <p14:tracePt t="39264" x="1608138" y="1473200"/>
          <p14:tracePt t="39272" x="1697038" y="1473200"/>
          <p14:tracePt t="39287" x="1822450" y="1473200"/>
          <p14:tracePt t="39303" x="2027238" y="1473200"/>
          <p14:tracePt t="39320" x="2347913" y="1473200"/>
          <p14:tracePt t="39337" x="2509838" y="1473200"/>
          <p14:tracePt t="39353" x="2625725" y="1465263"/>
          <p14:tracePt t="39370" x="2768600" y="1465263"/>
          <p14:tracePt t="39387" x="2911475" y="1465263"/>
          <p14:tracePt t="39403" x="3116263" y="1465263"/>
          <p14:tracePt t="39420" x="3348038" y="1465263"/>
          <p14:tracePt t="39437" x="3581400" y="1419225"/>
          <p14:tracePt t="39453" x="3768725" y="1401763"/>
          <p14:tracePt t="39470" x="3919538" y="1384300"/>
          <p14:tracePt t="39487" x="3990975" y="1374775"/>
          <p14:tracePt t="39503" x="4027488" y="1374775"/>
          <p14:tracePt t="39520" x="4089400" y="1374775"/>
          <p14:tracePt t="39537" x="4152900" y="1384300"/>
          <p14:tracePt t="39553" x="4251325" y="1419225"/>
          <p14:tracePt t="39570" x="4357688" y="1428750"/>
          <p14:tracePt t="39587" x="4483100" y="1455738"/>
          <p14:tracePt t="39604" x="4572000" y="1455738"/>
          <p14:tracePt t="39620" x="4625975" y="1455738"/>
          <p14:tracePt t="39637" x="4652963" y="1455738"/>
          <p14:tracePt t="39654" x="4670425" y="1455738"/>
          <p14:tracePt t="39671" x="4679950" y="1455738"/>
          <p14:tracePt t="39687" x="4679950" y="1446213"/>
          <p14:tracePt t="39704" x="4697413" y="1438275"/>
          <p14:tracePt t="39720" x="4724400" y="1438275"/>
          <p14:tracePt t="39737" x="4751388" y="1438275"/>
          <p14:tracePt t="39754" x="4795838" y="1438275"/>
          <p14:tracePt t="39771" x="4875213" y="1438275"/>
          <p14:tracePt t="39787" x="4965700" y="1446213"/>
          <p14:tracePt t="39804" x="5018088" y="1455738"/>
          <p14:tracePt t="39820" x="5054600" y="1482725"/>
          <p14:tracePt t="39977" x="5062538" y="1482725"/>
          <p14:tracePt t="42322" x="5062538" y="1465263"/>
          <p14:tracePt t="42329" x="5054600" y="1465263"/>
          <p14:tracePt t="42346" x="5027613" y="1455738"/>
          <p14:tracePt t="42356" x="5018088" y="1455738"/>
          <p14:tracePt t="42373" x="4973638" y="1455738"/>
          <p14:tracePt t="42390" x="4911725" y="1455738"/>
          <p14:tracePt t="42406" x="4822825" y="1473200"/>
          <p14:tracePt t="42423" x="4741863" y="1500188"/>
          <p14:tracePt t="42439" x="4670425" y="1554163"/>
          <p14:tracePt t="42456" x="4554538" y="1633538"/>
          <p14:tracePt t="42473" x="4419600" y="1704975"/>
          <p14:tracePt t="42490" x="4268788" y="1776413"/>
          <p14:tracePt t="42506" x="4170363" y="1812925"/>
          <p14:tracePt t="42523" x="4071938" y="1857375"/>
          <p14:tracePt t="42539" x="3965575" y="1866900"/>
          <p14:tracePt t="42556" x="3867150" y="1884363"/>
          <p14:tracePt t="42573" x="3776663" y="1893888"/>
          <p14:tracePt t="42590" x="3670300" y="1901825"/>
          <p14:tracePt t="42606" x="3589338" y="1928813"/>
          <p14:tracePt t="42623" x="3536950" y="1938338"/>
          <p14:tracePt t="42640" x="3490913" y="1955800"/>
          <p14:tracePt t="42656" x="3455988" y="1965325"/>
          <p14:tracePt t="42673" x="3419475" y="1965325"/>
          <p14:tracePt t="42675" x="3394075" y="1965325"/>
          <p14:tracePt t="42690" x="3357563" y="1965325"/>
          <p14:tracePt t="42706" x="3330575" y="1965325"/>
          <p14:tracePt t="42740" x="3322638" y="1965325"/>
          <p14:tracePt t="42762" x="3322638" y="1955800"/>
          <p14:tracePt t="42774" x="3322638" y="1938338"/>
          <p14:tracePt t="42790" x="3322638" y="1919288"/>
          <p14:tracePt t="42806" x="3322638" y="1901825"/>
          <p14:tracePt t="42823" x="3322638" y="1884363"/>
          <p14:tracePt t="42840" x="3322638" y="1874838"/>
          <p14:tracePt t="42856" x="3322638" y="1866900"/>
          <p14:tracePt t="42890" x="3322638" y="1857375"/>
          <p14:tracePt t="42906" x="3322638" y="1839913"/>
          <p14:tracePt t="42923" x="3322638" y="1830388"/>
          <p14:tracePt t="42940" x="3322638" y="1812925"/>
          <p14:tracePt t="42956" x="3322638" y="1803400"/>
          <p14:tracePt t="43018" x="3303588" y="1803400"/>
          <p14:tracePt t="43074" x="3303588" y="1795463"/>
          <p14:tracePt t="43082" x="3303588" y="1785938"/>
          <p14:tracePt t="43090" x="3303588" y="1776413"/>
          <p14:tracePt t="43114" x="3303588" y="1768475"/>
          <p14:tracePt t="43426" x="3313113" y="1776413"/>
          <p14:tracePt t="43434" x="3322638" y="1776413"/>
          <p14:tracePt t="43450" x="3330575" y="1776413"/>
          <p14:tracePt t="43466" x="3330575" y="1768475"/>
          <p14:tracePt t="48269" x="3330575" y="1697038"/>
          <p14:tracePt t="48276" x="3251200" y="1419225"/>
          <p14:tracePt t="48284" x="3160713" y="1036638"/>
          <p14:tracePt t="48294" x="3044825" y="803275"/>
          <p14:tracePt t="48311" x="2901950" y="455613"/>
          <p14:tracePt t="48328" x="2840038" y="374650"/>
          <p14:tracePt t="48404" x="2840038" y="384175"/>
          <p14:tracePt t="48413" x="2911475" y="588963"/>
          <p14:tracePt t="48420" x="3071813" y="750888"/>
          <p14:tracePt t="48429" x="3330575" y="1009650"/>
          <p14:tracePt t="48445" x="3867150" y="1589088"/>
          <p14:tracePt t="48461" x="4268788" y="1911350"/>
          <p14:tracePt t="48478" x="4545013" y="2044700"/>
          <p14:tracePt t="48494" x="4786313" y="2108200"/>
          <p14:tracePt t="48511" x="4919663" y="2125663"/>
          <p14:tracePt t="48528" x="4983163" y="2143125"/>
          <p14:tracePt t="48545" x="5000625" y="2152650"/>
          <p14:tracePt t="48578" x="5037138" y="2179638"/>
          <p14:tracePt t="48594" x="5108575" y="2232025"/>
          <p14:tracePt t="48611" x="5357813" y="2295525"/>
          <p14:tracePt t="48629" x="5938838" y="2393950"/>
          <p14:tracePt t="48645" x="6438900" y="2509838"/>
          <p14:tracePt t="48661" x="6831013" y="2625725"/>
          <p14:tracePt t="48678" x="7134225" y="2776538"/>
          <p14:tracePt t="48695" x="7269163" y="2822575"/>
          <p14:tracePt t="48711" x="7313613" y="2840038"/>
          <p14:tracePt t="48728" x="7331075" y="2840038"/>
          <p14:tracePt t="48745" x="7348538" y="2840038"/>
          <p14:tracePt t="48829" x="7358063" y="2840038"/>
          <p14:tracePt t="48837" x="7367588" y="2840038"/>
          <p14:tracePt t="48845" x="7375525" y="2840038"/>
          <p14:tracePt t="48997" x="7375525" y="2847975"/>
          <p14:tracePt t="49005" x="7375525" y="2857500"/>
          <p14:tracePt t="49021" x="7375525" y="2867025"/>
          <p14:tracePt t="49030" x="7375525" y="2874963"/>
          <p14:tracePt t="49045" x="7375525" y="2884488"/>
          <p14:tracePt t="49062" x="7375525" y="2901950"/>
          <p14:tracePt t="49133" x="7394575" y="2901950"/>
          <p14:tracePt t="49141" x="7412038" y="2901950"/>
          <p14:tracePt t="49149" x="7439025" y="2901950"/>
          <p14:tracePt t="49162" x="7466013" y="2901950"/>
          <p14:tracePt t="49178" x="7518400" y="2901950"/>
          <p14:tracePt t="49195" x="7589838" y="2901950"/>
          <p14:tracePt t="49212" x="7670800" y="2901950"/>
          <p14:tracePt t="49229" x="7786688" y="2911475"/>
          <p14:tracePt t="49245" x="7858125" y="2911475"/>
          <p14:tracePt t="49262" x="7912100" y="2911475"/>
          <p14:tracePt t="49278" x="7929563" y="2911475"/>
          <p14:tracePt t="49295" x="7947025" y="2911475"/>
          <p14:tracePt t="49312" x="7966075" y="2911475"/>
          <p14:tracePt t="49328" x="7974013" y="2911475"/>
          <p14:tracePt t="49345" x="7991475" y="2911475"/>
          <p14:tracePt t="49362" x="8027988" y="2911475"/>
          <p14:tracePt t="49378" x="8089900" y="2919413"/>
          <p14:tracePt t="49395" x="8170863" y="2938463"/>
          <p14:tracePt t="49412" x="8269288" y="2946400"/>
          <p14:tracePt t="49429" x="8412163" y="2955925"/>
          <p14:tracePt t="49446" x="8466138" y="2955925"/>
          <p14:tracePt t="49462" x="8528050" y="2965450"/>
          <p14:tracePt t="49479" x="8562975" y="2973388"/>
          <p14:tracePt t="49495" x="8609013" y="2982913"/>
          <p14:tracePt t="49512" x="8653463" y="3017838"/>
          <p14:tracePt t="49529" x="8697913" y="3017838"/>
          <p14:tracePt t="49546" x="8724900" y="3027363"/>
          <p14:tracePt t="49562" x="8742363" y="3036888"/>
          <p14:tracePt t="49579" x="8751888" y="3036888"/>
          <p14:tracePt t="49612" x="8759825" y="3036888"/>
          <p14:tracePt t="49629" x="8769350" y="3036888"/>
          <p14:tracePt t="49646" x="8777288" y="3036888"/>
          <p14:tracePt t="49677" x="8786813" y="3044825"/>
          <p14:tracePt t="50061" x="8786813" y="3054350"/>
          <p14:tracePt t="50101" x="8777288" y="3062288"/>
          <p14:tracePt t="50173" x="8777288" y="3071813"/>
          <p14:tracePt t="50181" x="8804275" y="3071813"/>
          <p14:tracePt t="50189" x="8840788" y="3071813"/>
          <p14:tracePt t="50197" x="8858250" y="3071813"/>
          <p14:tracePt t="50212" x="8894763" y="3062288"/>
          <p14:tracePt t="50230" x="9010650" y="3054350"/>
          <p14:tracePt t="50246" x="9109075" y="3036888"/>
          <p14:tracePt t="50263" x="9197975" y="3017838"/>
          <p14:tracePt t="50279" x="9277350" y="3009900"/>
          <p14:tracePt t="50296" x="9323388" y="3009900"/>
          <p14:tracePt t="50313" x="9348788" y="3000375"/>
          <p14:tracePt t="50330" x="9367838" y="2990850"/>
          <p14:tracePt t="50646" x="9367838" y="2982913"/>
          <p14:tracePt t="50653" x="9304338" y="2982913"/>
          <p14:tracePt t="50663" x="9215438" y="2973388"/>
          <p14:tracePt t="50680" x="8991600" y="2946400"/>
          <p14:tracePt t="50697" x="8697913" y="2946400"/>
          <p14:tracePt t="50713" x="8367713" y="2965450"/>
          <p14:tracePt t="50730" x="7956550" y="3009900"/>
          <p14:tracePt t="50747" x="7608888" y="3071813"/>
          <p14:tracePt t="50763" x="7323138" y="3098800"/>
          <p14:tracePt t="50780" x="7000875" y="3197225"/>
          <p14:tracePt t="50797" x="6769100" y="3214688"/>
          <p14:tracePt t="50813" x="6394450" y="3268663"/>
          <p14:tracePt t="50830" x="6224588" y="3295650"/>
          <p14:tracePt t="50847" x="6116638" y="3303588"/>
          <p14:tracePt t="50863" x="6045200" y="3330575"/>
          <p14:tracePt t="50880" x="6010275" y="3340100"/>
          <p14:tracePt t="50897" x="6000750" y="3340100"/>
          <p14:tracePt t="50913" x="5973763" y="3348038"/>
          <p14:tracePt t="50930" x="5946775" y="3357563"/>
          <p14:tracePt t="50947" x="5919788" y="3375025"/>
          <p14:tracePt t="50963" x="5884863" y="3402013"/>
          <p14:tracePt t="50980" x="5813425" y="3429000"/>
          <p14:tracePt t="50997" x="5732463" y="3473450"/>
          <p14:tracePt t="51013" x="5608638" y="3517900"/>
          <p14:tracePt t="51030" x="5537200" y="3554413"/>
          <p14:tracePt t="51047" x="5429250" y="3608388"/>
          <p14:tracePt t="51063" x="5367338" y="3616325"/>
          <p14:tracePt t="51080" x="5295900" y="3633788"/>
          <p14:tracePt t="51097" x="5251450" y="3633788"/>
          <p14:tracePt t="51113" x="5205413" y="3633788"/>
          <p14:tracePt t="51130" x="5153025" y="3633788"/>
          <p14:tracePt t="51147" x="5108575" y="3633788"/>
          <p14:tracePt t="51163" x="5062538" y="3633788"/>
          <p14:tracePt t="51206" x="5054600" y="3633788"/>
          <p14:tracePt t="51454" x="5045075" y="3633788"/>
          <p14:tracePt t="51614" x="5037138" y="3633788"/>
          <p14:tracePt t="51646" x="5037138" y="3616325"/>
          <p14:tracePt t="51710" x="5037138" y="3625850"/>
          <p14:tracePt t="51718" x="5045075" y="3633788"/>
          <p14:tracePt t="51726" x="5045075" y="3643313"/>
          <p14:tracePt t="51734" x="5054600" y="3652838"/>
          <p14:tracePt t="51748" x="5081588" y="3660775"/>
          <p14:tracePt t="51764" x="5089525" y="3660775"/>
          <p14:tracePt t="51781" x="5143500" y="3660775"/>
          <p14:tracePt t="51798" x="5259388" y="3660775"/>
          <p14:tracePt t="51814" x="5330825" y="3660775"/>
          <p14:tracePt t="51831" x="5419725" y="3660775"/>
          <p14:tracePt t="51848" x="5500688" y="3660775"/>
          <p14:tracePt t="51864" x="5581650" y="3660775"/>
          <p14:tracePt t="51881" x="5688013" y="3660775"/>
          <p14:tracePt t="51898" x="5822950" y="3660775"/>
          <p14:tracePt t="51914" x="5983288" y="3643313"/>
          <p14:tracePt t="51932" x="6161088" y="3643313"/>
          <p14:tracePt t="51948" x="6330950" y="3625850"/>
          <p14:tracePt t="51964" x="6500813" y="3608388"/>
          <p14:tracePt t="51981" x="6634163" y="3598863"/>
          <p14:tracePt t="51998" x="6858000" y="3562350"/>
          <p14:tracePt t="52014" x="6965950" y="3554413"/>
          <p14:tracePt t="52031" x="7062788" y="3536950"/>
          <p14:tracePt t="52047" x="7180263" y="3536950"/>
          <p14:tracePt t="52064" x="7277100" y="3536950"/>
          <p14:tracePt t="52081" x="7402513" y="3527425"/>
          <p14:tracePt t="52097" x="7518400" y="3527425"/>
          <p14:tracePt t="52114" x="7643813" y="3527425"/>
          <p14:tracePt t="52131" x="7777163" y="3527425"/>
          <p14:tracePt t="52148" x="7885113" y="3527425"/>
          <p14:tracePt t="52164" x="7956550" y="3527425"/>
          <p14:tracePt t="52181" x="7991475" y="3527425"/>
          <p14:tracePt t="52198" x="8018463" y="3527425"/>
          <p14:tracePt t="52638" x="8037513" y="3527425"/>
          <p14:tracePt t="52647" x="8062913" y="3527425"/>
          <p14:tracePt t="52654" x="8081963" y="3527425"/>
          <p14:tracePt t="52665" x="8134350" y="3527425"/>
          <p14:tracePt t="52681" x="8242300" y="3527425"/>
          <p14:tracePt t="52698" x="8375650" y="3544888"/>
          <p14:tracePt t="52715" x="8537575" y="3554413"/>
          <p14:tracePt t="52732" x="8661400" y="3554413"/>
          <p14:tracePt t="52748" x="8759825" y="3554413"/>
          <p14:tracePt t="52765" x="8840788" y="3554413"/>
          <p14:tracePt t="52781" x="8875713" y="3554413"/>
          <p14:tracePt t="52798" x="8920163" y="3554413"/>
          <p14:tracePt t="52815" x="8929688" y="3554413"/>
          <p14:tracePt t="52832" x="8947150" y="3554413"/>
          <p14:tracePt t="52848" x="8974138" y="3554413"/>
          <p14:tracePt t="52865" x="8983663" y="3554413"/>
          <p14:tracePt t="52881" x="9037638" y="3581400"/>
          <p14:tracePt t="52898" x="9090025" y="3589338"/>
          <p14:tracePt t="52915" x="9197975" y="3616325"/>
          <p14:tracePt t="52932" x="9323388" y="3625850"/>
          <p14:tracePt t="52948" x="9466263" y="3652838"/>
          <p14:tracePt t="52965" x="9572625" y="3652838"/>
          <p14:tracePt t="52982" x="9634538" y="3652838"/>
          <p14:tracePt t="52998" x="9653588" y="3652838"/>
          <p14:tracePt t="53575" x="9644063" y="3652838"/>
          <p14:tracePt t="53583" x="9563100" y="3652838"/>
          <p14:tracePt t="53591" x="9447213" y="3652838"/>
          <p14:tracePt t="53599" x="9251950" y="3643313"/>
          <p14:tracePt t="53616" x="8555038" y="3581400"/>
          <p14:tracePt t="53632" x="7688263" y="3482975"/>
          <p14:tracePt t="53649" x="6777038" y="3394075"/>
          <p14:tracePt t="53665" x="6010275" y="3340100"/>
          <p14:tracePt t="53682" x="5348288" y="3295650"/>
          <p14:tracePt t="53699" x="4884738" y="3224213"/>
          <p14:tracePt t="53716" x="4375150" y="3152775"/>
          <p14:tracePt t="53732" x="3990975" y="3108325"/>
          <p14:tracePt t="53749" x="3768725" y="3098800"/>
          <p14:tracePt t="53766" x="3643313" y="3098800"/>
          <p14:tracePt t="53783" x="3608388" y="3098800"/>
          <p14:tracePt t="53903" x="3608388" y="3089275"/>
          <p14:tracePt t="53927" x="3616325" y="3089275"/>
          <p14:tracePt t="53935" x="3643313" y="3089275"/>
          <p14:tracePt t="53943" x="3670300" y="3089275"/>
          <p14:tracePt t="53951" x="3697288" y="3089275"/>
          <p14:tracePt t="53966" x="3732213" y="3089275"/>
          <p14:tracePt t="53983" x="3848100" y="3089275"/>
          <p14:tracePt t="53999" x="3983038" y="3108325"/>
          <p14:tracePt t="54016" x="4160838" y="3152775"/>
          <p14:tracePt t="54033" x="4357688" y="3224213"/>
          <p14:tracePt t="54049" x="4562475" y="3276600"/>
          <p14:tracePt t="54066" x="4768850" y="3322638"/>
          <p14:tracePt t="54082" x="4902200" y="3330575"/>
          <p14:tracePt t="54099" x="4991100" y="3340100"/>
          <p14:tracePt t="54116" x="5037138" y="3340100"/>
          <p14:tracePt t="54133" x="5054600" y="3340100"/>
          <p14:tracePt t="54166" x="5062538" y="3340100"/>
          <p14:tracePt t="54183" x="5062538" y="3330575"/>
          <p14:tracePt t="54199" x="5072063" y="3322638"/>
          <p14:tracePt t="56112" x="5072063" y="3303588"/>
          <p14:tracePt t="56120" x="5072063" y="3286125"/>
          <p14:tracePt t="56128" x="5072063" y="3268663"/>
          <p14:tracePt t="56184" x="5072063" y="3276600"/>
          <p14:tracePt t="56192" x="5072063" y="3322638"/>
          <p14:tracePt t="56201" x="5062538" y="3348038"/>
          <p14:tracePt t="56218" x="5062538" y="3375025"/>
          <p14:tracePt t="56328" x="5062538" y="3384550"/>
          <p14:tracePt t="56336" x="5072063" y="3384550"/>
          <p14:tracePt t="56344" x="5089525" y="3384550"/>
          <p14:tracePt t="56352" x="5099050" y="3384550"/>
          <p14:tracePt t="56368" x="5126038" y="3384550"/>
          <p14:tracePt t="56385" x="5133975" y="3384550"/>
          <p14:tracePt t="56401" x="5143500" y="3384550"/>
          <p14:tracePt t="56435" x="5153025" y="3357563"/>
          <p14:tracePt t="56452" x="5143500" y="3295650"/>
          <p14:tracePt t="56468" x="5108575" y="3224213"/>
          <p14:tracePt t="56485" x="5054600" y="3143250"/>
          <p14:tracePt t="56501" x="5000625" y="3098800"/>
          <p14:tracePt t="56518" x="4929188" y="3071813"/>
          <p14:tracePt t="56535" x="4857750" y="3062288"/>
          <p14:tracePt t="56551" x="4803775" y="3062288"/>
          <p14:tracePt t="56568" x="4741863" y="3062288"/>
          <p14:tracePt t="56585" x="4714875" y="3062288"/>
          <p14:tracePt t="56601" x="4697413" y="3071813"/>
          <p14:tracePt t="56618" x="4679950" y="3098800"/>
          <p14:tracePt t="56635" x="4652963" y="3125788"/>
          <p14:tracePt t="56651" x="4652963" y="3187700"/>
          <p14:tracePt t="56668" x="4643438" y="3276600"/>
          <p14:tracePt t="56685" x="4643438" y="3367088"/>
          <p14:tracePt t="56701" x="4643438" y="3473450"/>
          <p14:tracePt t="56718" x="4697413" y="3571875"/>
          <p14:tracePt t="56735" x="4803775" y="3625850"/>
          <p14:tracePt t="56751" x="4973638" y="3633788"/>
          <p14:tracePt t="56768" x="5170488" y="3571875"/>
          <p14:tracePt t="56785" x="5251450" y="3490913"/>
          <p14:tracePt t="56802" x="5251450" y="3411538"/>
          <p14:tracePt t="56818" x="5251450" y="3330575"/>
          <p14:tracePt t="56835" x="5214938" y="3276600"/>
          <p14:tracePt t="56852" x="5197475" y="3259138"/>
          <p14:tracePt t="56868" x="5187950" y="3259138"/>
          <p14:tracePt t="56885" x="5153025" y="3259138"/>
          <p14:tracePt t="56902" x="5133975" y="3259138"/>
          <p14:tracePt t="56918" x="5126038" y="3259138"/>
          <p14:tracePt t="56935" x="5116513" y="3259138"/>
          <p14:tracePt t="56952" x="5099050" y="3268663"/>
          <p14:tracePt t="56969" x="5072063" y="3276600"/>
          <p14:tracePt t="56985" x="5018088" y="3286125"/>
          <p14:tracePt t="57002" x="4965700" y="3286125"/>
          <p14:tracePt t="57019" x="4867275" y="3303588"/>
          <p14:tracePt t="57035" x="4776788" y="3322638"/>
          <p14:tracePt t="57052" x="4679950" y="3322638"/>
          <p14:tracePt t="57069" x="4572000" y="3322638"/>
          <p14:tracePt t="57085" x="4429125" y="3322638"/>
          <p14:tracePt t="57102" x="4232275" y="3268663"/>
          <p14:tracePt t="57119" x="3911600" y="3205163"/>
          <p14:tracePt t="57135" x="3340100" y="2965450"/>
          <p14:tracePt t="57153" x="2133600" y="2357438"/>
          <p14:tracePt t="57169" x="1322388" y="1857375"/>
          <p14:tracePt t="57185" x="438150" y="1357313"/>
          <p14:tracePt t="57202" x="0" y="758825"/>
          <p14:tracePt t="57219" x="0" y="133350"/>
          <p14:tracePt t="57352" x="0" y="401638"/>
          <p14:tracePt t="57361" x="0" y="490538"/>
          <p14:tracePt t="57369" x="0" y="669925"/>
          <p14:tracePt t="57385" x="0" y="990600"/>
          <p14:tracePt t="57402" x="0" y="1393825"/>
          <p14:tracePt t="57419" x="61913" y="2000250"/>
          <p14:tracePt t="57435" x="401638" y="2571750"/>
          <p14:tracePt t="57452" x="785813" y="3044825"/>
          <p14:tracePt t="57469" x="1411288" y="3455988"/>
          <p14:tracePt t="57485" x="2054225" y="3822700"/>
          <p14:tracePt t="57502" x="2490788" y="4037013"/>
          <p14:tracePt t="57519" x="2830513" y="4187825"/>
          <p14:tracePt t="57535" x="3098800" y="4286250"/>
          <p14:tracePt t="57552" x="3759200" y="4419600"/>
          <p14:tracePt t="57569" x="4357688" y="4446588"/>
          <p14:tracePt t="57585" x="5010150" y="4446588"/>
          <p14:tracePt t="57602" x="5545138" y="4446588"/>
          <p14:tracePt t="57619" x="5894388" y="4446588"/>
          <p14:tracePt t="57636" x="6054725" y="4446588"/>
          <p14:tracePt t="57653" x="6126163" y="4402138"/>
          <p14:tracePt t="57669" x="6153150" y="4357688"/>
          <p14:tracePt t="57686" x="6161088" y="4295775"/>
          <p14:tracePt t="57702" x="6170613" y="4232275"/>
          <p14:tracePt t="57719" x="6188075" y="4197350"/>
          <p14:tracePt t="57736" x="6215063" y="4160838"/>
          <p14:tracePt t="57753" x="6251575" y="4143375"/>
          <p14:tracePt t="57769" x="6313488" y="4133850"/>
          <p14:tracePt t="57786" x="6394450" y="4133850"/>
          <p14:tracePt t="57802" x="6500813" y="4133850"/>
          <p14:tracePt t="57819" x="6589713" y="4133850"/>
          <p14:tracePt t="57836" x="6653213" y="4143375"/>
          <p14:tracePt t="57853" x="6661150" y="4152900"/>
          <p14:tracePt t="57869" x="6670675" y="4152900"/>
          <p14:tracePt t="57905" x="6661150" y="4170363"/>
          <p14:tracePt t="57919" x="6634163" y="4179888"/>
          <p14:tracePt t="57937" x="6500813" y="4224338"/>
          <p14:tracePt t="57953" x="6367463" y="4259263"/>
          <p14:tracePt t="57969" x="6286500" y="4268788"/>
          <p14:tracePt t="57986" x="6224588" y="4268788"/>
          <p14:tracePt t="58003" x="6180138" y="4295775"/>
          <p14:tracePt t="58019" x="6134100" y="4295775"/>
          <p14:tracePt t="58036" x="6089650" y="4295775"/>
          <p14:tracePt t="58053" x="6000750" y="4295775"/>
          <p14:tracePt t="58069" x="5894388" y="4295775"/>
          <p14:tracePt t="58086" x="5776913" y="4295775"/>
          <p14:tracePt t="58103" x="5680075" y="4295775"/>
          <p14:tracePt t="58119" x="5589588" y="4295775"/>
          <p14:tracePt t="58136" x="5510213" y="4295775"/>
          <p14:tracePt t="58153" x="5491163" y="4295775"/>
          <p14:tracePt t="58169" x="5473700" y="4303713"/>
          <p14:tracePt t="58186" x="5465763" y="4303713"/>
          <p14:tracePt t="58203" x="5456238" y="4313238"/>
          <p14:tracePt t="58219" x="5438775" y="4313238"/>
          <p14:tracePt t="58236" x="5429250" y="4322763"/>
          <p14:tracePt t="58253" x="5419725" y="4330700"/>
          <p14:tracePt t="58269" x="5394325" y="4330700"/>
          <p14:tracePt t="58286" x="5384800" y="4340225"/>
          <p14:tracePt t="58303" x="5375275" y="4340225"/>
          <p14:tracePt t="58319" x="5357813" y="4340225"/>
          <p14:tracePt t="58377" x="5357813" y="4348163"/>
          <p14:tracePt t="58505" x="5340350" y="4348163"/>
          <p14:tracePt t="58529" x="5330825" y="4348163"/>
          <p14:tracePt t="58537" x="5330825" y="4340225"/>
          <p14:tracePt t="58553" x="5322888" y="4330700"/>
          <p14:tracePt t="58577" x="5322888" y="4322763"/>
          <p14:tracePt t="58593" x="5322888" y="4313238"/>
          <p14:tracePt t="58938" x="5313363" y="4313238"/>
          <p14:tracePt t="58945" x="5303838" y="4313238"/>
          <p14:tracePt t="58961" x="5286375" y="4313238"/>
          <p14:tracePt t="58986" x="5276850" y="4313238"/>
          <p14:tracePt t="59105" x="5268913" y="4313238"/>
          <p14:tracePt t="59257" x="5276850" y="4313238"/>
          <p14:tracePt t="59265" x="5286375" y="4313238"/>
          <p14:tracePt t="59273" x="5295900" y="4313238"/>
          <p14:tracePt t="59287" x="5322888" y="4313238"/>
          <p14:tracePt t="59304" x="5419725" y="4295775"/>
          <p14:tracePt t="59321" x="5518150" y="4295775"/>
          <p14:tracePt t="59338" x="5751513" y="4295775"/>
          <p14:tracePt t="59354" x="5991225" y="4295775"/>
          <p14:tracePt t="59371" x="6242050" y="4303713"/>
          <p14:tracePt t="59387" x="6465888" y="4322763"/>
          <p14:tracePt t="59404" x="6616700" y="4348163"/>
          <p14:tracePt t="59421" x="6715125" y="4357688"/>
          <p14:tracePt t="59437" x="6769100" y="4357688"/>
          <p14:tracePt t="59454" x="6796088" y="4357688"/>
          <p14:tracePt t="59471" x="6823075" y="4357688"/>
          <p14:tracePt t="59487" x="6840538" y="4357688"/>
          <p14:tracePt t="59504" x="6867525" y="4357688"/>
          <p14:tracePt t="59521" x="6919913" y="4357688"/>
          <p14:tracePt t="59538" x="6991350" y="4357688"/>
          <p14:tracePt t="59554" x="7037388" y="4357688"/>
          <p14:tracePt t="59571" x="7089775" y="4357688"/>
          <p14:tracePt t="59587" x="7126288" y="4357688"/>
          <p14:tracePt t="59604" x="7161213" y="4357688"/>
          <p14:tracePt t="59621" x="7188200" y="4357688"/>
          <p14:tracePt t="59638" x="7215188" y="4348163"/>
          <p14:tracePt t="59654" x="7259638" y="4348163"/>
          <p14:tracePt t="59671" x="7304088" y="4322763"/>
          <p14:tracePt t="59687" x="7348538" y="4313238"/>
          <p14:tracePt t="59704" x="7385050" y="4313238"/>
          <p14:tracePt t="59721" x="7429500" y="4286250"/>
          <p14:tracePt t="59738" x="7473950" y="4286250"/>
          <p14:tracePt t="59754" x="7483475" y="4286250"/>
          <p14:tracePt t="59771" x="7510463" y="4286250"/>
          <p14:tracePt t="59787" x="7537450" y="4286250"/>
          <p14:tracePt t="59804" x="7562850" y="4276725"/>
          <p14:tracePt t="59821" x="7608888" y="4276725"/>
          <p14:tracePt t="59837" x="7653338" y="4259263"/>
          <p14:tracePt t="59854" x="7688263" y="4251325"/>
          <p14:tracePt t="59871" x="7732713" y="4232275"/>
          <p14:tracePt t="59887" x="7786688" y="4232275"/>
          <p14:tracePt t="59904" x="7813675" y="4232275"/>
          <p14:tracePt t="59921" x="7831138" y="4232275"/>
          <p14:tracePt t="59938" x="7885113" y="4232275"/>
          <p14:tracePt t="59954" x="7929563" y="4232275"/>
          <p14:tracePt t="59971" x="8001000" y="4232275"/>
          <p14:tracePt t="59988" x="8062913" y="4251325"/>
          <p14:tracePt t="60004" x="8143875" y="4251325"/>
          <p14:tracePt t="60021" x="8197850" y="4251325"/>
          <p14:tracePt t="60038" x="8242300" y="4251325"/>
          <p14:tracePt t="60055" x="8259763" y="4251325"/>
          <p14:tracePt t="60071" x="8269288" y="4251325"/>
          <p14:tracePt t="60104" x="8277225" y="4251325"/>
          <p14:tracePt t="60121" x="8296275" y="4251325"/>
          <p14:tracePt t="60138" x="8313738" y="4251325"/>
          <p14:tracePt t="60155" x="8331200" y="4251325"/>
          <p14:tracePt t="60171" x="8358188" y="4259263"/>
          <p14:tracePt t="60188" x="8394700" y="4259263"/>
          <p14:tracePt t="60204" x="8447088" y="4259263"/>
          <p14:tracePt t="60221" x="8491538" y="4268788"/>
          <p14:tracePt t="60238" x="8562975" y="4286250"/>
          <p14:tracePt t="60255" x="8626475" y="4286250"/>
          <p14:tracePt t="60271" x="8697913" y="4286250"/>
          <p14:tracePt t="60288" x="8759825" y="4286250"/>
          <p14:tracePt t="60304" x="8813800" y="4286250"/>
          <p14:tracePt t="60321" x="8858250" y="4286250"/>
          <p14:tracePt t="60338" x="8885238" y="4286250"/>
          <p14:tracePt t="60355" x="8894763" y="4286250"/>
          <p14:tracePt t="60371" x="8912225" y="4286250"/>
          <p14:tracePt t="60388" x="8939213" y="4286250"/>
          <p14:tracePt t="60405" x="8947150" y="4286250"/>
          <p14:tracePt t="60421" x="8974138" y="4286250"/>
          <p14:tracePt t="60438" x="9001125" y="4286250"/>
          <p14:tracePt t="60455" x="9028113" y="4286250"/>
          <p14:tracePt t="60471" x="9055100" y="4286250"/>
          <p14:tracePt t="60505" x="9063038" y="4286250"/>
          <p14:tracePt t="60522" x="9063038" y="4295775"/>
          <p14:tracePt t="60538" x="9072563" y="4295775"/>
          <p14:tracePt t="60555" x="9090025" y="4295775"/>
          <p14:tracePt t="60572" x="9099550" y="4295775"/>
          <p14:tracePt t="60588" x="9109075" y="4295775"/>
          <p14:tracePt t="60605" x="9134475" y="4295775"/>
          <p14:tracePt t="60622" x="9144000" y="4286250"/>
          <p14:tracePt t="60655" x="9161463" y="4286250"/>
          <p14:tracePt t="60672" x="9170988" y="4286250"/>
          <p14:tracePt t="60688" x="9180513" y="4268788"/>
          <p14:tracePt t="60690" x="9180513" y="4259263"/>
          <p14:tracePt t="60705" x="9188450" y="4259263"/>
          <p14:tracePt t="60721" x="9197975" y="4259263"/>
          <p14:tracePt t="60739" x="9224963" y="4259263"/>
          <p14:tracePt t="60755" x="9251950" y="4251325"/>
          <p14:tracePt t="60772" x="9259888" y="4251325"/>
          <p14:tracePt t="60788" x="9269413" y="4251325"/>
          <p14:tracePt t="60805" x="9277350" y="4251325"/>
          <p14:tracePt t="61130" x="9286875" y="4251325"/>
          <p14:tracePt t="61458" x="9296400" y="4251325"/>
          <p14:tracePt t="61483" x="9304338" y="4251325"/>
          <p14:tracePt t="61539" x="9313863" y="4251325"/>
          <p14:tracePt t="61546" x="9323388" y="4251325"/>
          <p14:tracePt t="61571" x="9340850" y="4259263"/>
          <p14:tracePt t="61594" x="9348788" y="4259263"/>
          <p14:tracePt t="61619" x="9358313" y="4268788"/>
          <p14:tracePt t="61635" x="9375775" y="4276725"/>
          <p14:tracePt t="61794" x="9367838" y="4276725"/>
          <p14:tracePt t="61803" x="9358313" y="4276725"/>
          <p14:tracePt t="61811" x="9348788" y="4286250"/>
          <p14:tracePt t="61859" x="9340850" y="4286250"/>
          <p14:tracePt t="62515" x="9331325" y="4286250"/>
          <p14:tracePt t="62531" x="9331325" y="4295775"/>
          <p14:tracePt t="62915" x="9340850" y="4295775"/>
          <p14:tracePt t="62987" x="9348788" y="4295775"/>
          <p14:tracePt t="62995" x="9358313" y="4295775"/>
          <p14:tracePt t="63007" x="9358313" y="4276725"/>
          <p14:tracePt t="63023" x="9358313" y="4251325"/>
          <p14:tracePt t="63040" x="9358313" y="4224338"/>
          <p14:tracePt t="63057" x="9358313" y="4205288"/>
          <p14:tracePt t="63235" x="9358313" y="4197350"/>
          <p14:tracePt t="63251" x="9367838" y="4197350"/>
          <p14:tracePt t="63259" x="9375775" y="4197350"/>
          <p14:tracePt t="63267" x="9385300" y="4197350"/>
          <p14:tracePt t="63275" x="9402763" y="4197350"/>
          <p14:tracePt t="63290" x="9412288" y="4197350"/>
          <p14:tracePt t="63379" x="9420225" y="4187825"/>
          <p14:tracePt t="63491" x="9429750" y="4187825"/>
          <p14:tracePt t="63499" x="9439275" y="4187825"/>
          <p14:tracePt t="63508" x="9447213" y="4187825"/>
          <p14:tracePt t="63524" x="9456738" y="4187825"/>
          <p14:tracePt t="63541" x="9466263" y="4187825"/>
          <p14:tracePt t="63579" x="9456738" y="4187825"/>
          <p14:tracePt t="63587" x="9439275" y="4187825"/>
          <p14:tracePt t="63595" x="9420225" y="4187825"/>
          <p14:tracePt t="63607" x="9385300" y="4187825"/>
          <p14:tracePt t="63624" x="9269413" y="4187825"/>
          <p14:tracePt t="63641" x="9134475" y="4187825"/>
          <p14:tracePt t="63657" x="9045575" y="4187825"/>
          <p14:tracePt t="63674" x="9028113" y="4187825"/>
          <p14:tracePt t="63708" x="9045575" y="4205288"/>
          <p14:tracePt t="63724" x="9099550" y="4214813"/>
          <p14:tracePt t="63741" x="9161463" y="4232275"/>
          <p14:tracePt t="63758" x="9170988" y="4232275"/>
          <p14:tracePt t="64044" x="9180513" y="4232275"/>
          <p14:tracePt t="64052" x="9188450" y="4232275"/>
          <p14:tracePt t="64092" x="9188450" y="4214813"/>
          <p14:tracePt t="64132" x="9188450" y="4205288"/>
          <p14:tracePt t="64189" x="9180513" y="4205288"/>
          <p14:tracePt t="64204" x="9170988" y="4214813"/>
          <p14:tracePt t="64212" x="9161463" y="4214813"/>
          <p14:tracePt t="64224" x="9153525" y="4224338"/>
          <p14:tracePt t="64241" x="9153525" y="4241800"/>
          <p14:tracePt t="64258" x="9144000" y="4259263"/>
          <p14:tracePt t="64275" x="9134475" y="4268788"/>
          <p14:tracePt t="64291" x="9126538" y="4286250"/>
          <p14:tracePt t="64308" x="9126538" y="4295775"/>
          <p14:tracePt t="64342" x="9126538" y="4313238"/>
          <p14:tracePt t="64358" x="9126538" y="4322763"/>
          <p14:tracePt t="64692" x="9117013" y="4330700"/>
          <p14:tracePt t="64700" x="9072563" y="4330700"/>
          <p14:tracePt t="64708" x="8991600" y="4330700"/>
          <p14:tracePt t="64725" x="8715375" y="4286250"/>
          <p14:tracePt t="64742" x="8286750" y="4276725"/>
          <p14:tracePt t="64759" x="7777163" y="4276725"/>
          <p14:tracePt t="64775" x="7412038" y="4276725"/>
          <p14:tracePt t="64792" x="7126288" y="4303713"/>
          <p14:tracePt t="64808" x="6929438" y="4348163"/>
          <p14:tracePt t="64825" x="6813550" y="4402138"/>
          <p14:tracePt t="64842" x="6759575" y="4438650"/>
          <p14:tracePt t="64859" x="6697663" y="4491038"/>
          <p14:tracePt t="64875" x="6616700" y="4554538"/>
          <p14:tracePt t="64892" x="6483350" y="4616450"/>
          <p14:tracePt t="64908" x="6384925" y="4679950"/>
          <p14:tracePt t="64925" x="6269038" y="4732338"/>
          <p14:tracePt t="64942" x="6170613" y="4768850"/>
          <p14:tracePt t="64959" x="6018213" y="4803775"/>
          <p14:tracePt t="64975" x="5867400" y="4822825"/>
          <p14:tracePt t="64992" x="5705475" y="4840288"/>
          <p14:tracePt t="65009" x="5537200" y="4867275"/>
          <p14:tracePt t="65025" x="5411788" y="4929188"/>
          <p14:tracePt t="65042" x="5330825" y="4946650"/>
          <p14:tracePt t="65059" x="5303838" y="4956175"/>
          <p14:tracePt t="65075" x="5295900" y="4956175"/>
          <p14:tracePt t="65092" x="5286375" y="4965700"/>
          <p14:tracePt t="65109" x="5259388" y="4965700"/>
          <p14:tracePt t="65125" x="5224463" y="4983163"/>
          <p14:tracePt t="65142" x="5187950" y="4991100"/>
          <p14:tracePt t="65159" x="5160963" y="5000625"/>
          <p14:tracePt t="65175" x="5126038" y="5010150"/>
          <p14:tracePt t="65192" x="5081588" y="5027613"/>
          <p14:tracePt t="65209" x="5054600" y="5027613"/>
          <p14:tracePt t="65225" x="5045075" y="5027613"/>
          <p14:tracePt t="65276" x="5037138" y="5027613"/>
          <p14:tracePt t="65293" x="5037138" y="5018088"/>
          <p14:tracePt t="65308" x="5027613" y="5000625"/>
          <p14:tracePt t="65324" x="5018088" y="4991100"/>
          <p14:tracePt t="65332" x="5010150" y="4973638"/>
          <p14:tracePt t="65348" x="5000625" y="4965700"/>
          <p14:tracePt t="65364" x="5000625" y="4956175"/>
          <p14:tracePt t="65404" x="4991100" y="4956175"/>
          <p14:tracePt t="65484" x="4991100" y="4946650"/>
          <p14:tracePt t="65548" x="4991100" y="4938713"/>
          <p14:tracePt t="65564" x="4991100" y="4929188"/>
          <p14:tracePt t="65572" x="4991100" y="4911725"/>
          <p14:tracePt t="65588" x="4991100" y="4902200"/>
          <p14:tracePt t="65597" x="4991100" y="4894263"/>
          <p14:tracePt t="65644" x="4991100" y="4884738"/>
          <p14:tracePt t="65693" x="5000625" y="4884738"/>
          <p14:tracePt t="66269" x="5010150" y="4884738"/>
          <p14:tracePt t="66277" x="5018088" y="4884738"/>
          <p14:tracePt t="66285" x="5027613" y="4884738"/>
          <p14:tracePt t="66293" x="5037138" y="4884738"/>
          <p14:tracePt t="66310" x="5062538" y="4884738"/>
          <p14:tracePt t="66326" x="5081588" y="4884738"/>
          <p14:tracePt t="66343" x="5116513" y="4884738"/>
          <p14:tracePt t="66360" x="5126038" y="4884738"/>
          <p14:tracePt t="66376" x="5160963" y="4884738"/>
          <p14:tracePt t="66393" x="5205413" y="4884738"/>
          <p14:tracePt t="66410" x="5251450" y="4884738"/>
          <p14:tracePt t="66426" x="5340350" y="4884738"/>
          <p14:tracePt t="66443" x="5446713" y="4894263"/>
          <p14:tracePt t="66460" x="5562600" y="4894263"/>
          <p14:tracePt t="66477" x="5715000" y="4894263"/>
          <p14:tracePt t="66493" x="5795963" y="4894263"/>
          <p14:tracePt t="66510" x="5857875" y="4894263"/>
          <p14:tracePt t="66526" x="5919788" y="4894263"/>
          <p14:tracePt t="66543" x="5983288" y="4894263"/>
          <p14:tracePt t="66560" x="6054725" y="4894263"/>
          <p14:tracePt t="66577" x="6143625" y="4894263"/>
          <p14:tracePt t="66593" x="6215063" y="4894263"/>
          <p14:tracePt t="66610" x="6269038" y="4884738"/>
          <p14:tracePt t="66627" x="6303963" y="4884738"/>
          <p14:tracePt t="66644" x="6330950" y="4884738"/>
          <p14:tracePt t="66660" x="6340475" y="4884738"/>
          <p14:tracePt t="66677" x="6348413" y="4884738"/>
          <p14:tracePt t="66901" x="6357938" y="4884738"/>
          <p14:tracePt t="66917" x="6367463" y="4884738"/>
          <p14:tracePt t="66925" x="6375400" y="4875213"/>
          <p14:tracePt t="66933" x="6394450" y="4875213"/>
          <p14:tracePt t="66943" x="6429375" y="4875213"/>
          <p14:tracePt t="66960" x="6510338" y="4867275"/>
          <p14:tracePt t="66977" x="6589713" y="4867275"/>
          <p14:tracePt t="66993" x="6715125" y="4857750"/>
          <p14:tracePt t="67010" x="6804025" y="4840288"/>
          <p14:tracePt t="67027" x="6884988" y="4840288"/>
          <p14:tracePt t="67043" x="6946900" y="4840288"/>
          <p14:tracePt t="67061" x="7027863" y="4795838"/>
          <p14:tracePt t="67077" x="7072313" y="4786313"/>
          <p14:tracePt t="67094" x="7116763" y="4786313"/>
          <p14:tracePt t="67110" x="7153275" y="4786313"/>
          <p14:tracePt t="67127" x="7180263" y="4786313"/>
          <p14:tracePt t="67144" x="7215188" y="4786313"/>
          <p14:tracePt t="67160" x="7232650" y="4786313"/>
          <p14:tracePt t="67177" x="7242175" y="4786313"/>
          <p14:tracePt t="67194" x="7269163" y="4759325"/>
          <p14:tracePt t="67210" x="7277100" y="4759325"/>
          <p14:tracePt t="67227" x="7304088" y="4759325"/>
          <p14:tracePt t="67244" x="7331075" y="4759325"/>
          <p14:tracePt t="67261" x="7358063" y="4759325"/>
          <p14:tracePt t="67277" x="7375525" y="4759325"/>
          <p14:tracePt t="67294" x="7385050" y="4759325"/>
          <p14:tracePt t="67317" x="7394575" y="4759325"/>
          <p14:tracePt t="67341" x="7402513" y="4759325"/>
          <p14:tracePt t="67365" x="7412038" y="4759325"/>
          <p14:tracePt t="67382" x="7419975" y="4759325"/>
          <p14:tracePt t="67389" x="7429500" y="4759325"/>
          <p14:tracePt t="67398" x="7439025" y="4759325"/>
          <p14:tracePt t="67410" x="7456488" y="4759325"/>
          <p14:tracePt t="67427" x="7491413" y="4759325"/>
          <p14:tracePt t="67444" x="7527925" y="4759325"/>
          <p14:tracePt t="67461" x="7626350" y="4759325"/>
          <p14:tracePt t="67477" x="7697788" y="4759325"/>
          <p14:tracePt t="67494" x="7751763" y="4759325"/>
          <p14:tracePt t="67511" x="7777163" y="4759325"/>
          <p14:tracePt t="67527" x="7786688" y="4759325"/>
          <p14:tracePt t="67561" x="7796213" y="4751388"/>
          <p14:tracePt t="67577" x="7813675" y="4741863"/>
          <p14:tracePt t="67594" x="7848600" y="4714875"/>
          <p14:tracePt t="67611" x="7875588" y="4679950"/>
          <p14:tracePt t="67627" x="7902575" y="4643438"/>
          <p14:tracePt t="67644" x="7902575" y="4625975"/>
          <p14:tracePt t="67661" x="7902575" y="4589463"/>
          <p14:tracePt t="67678" x="7902575" y="4562475"/>
          <p14:tracePt t="67694" x="7885113" y="4527550"/>
          <p14:tracePt t="67711" x="7804150" y="4473575"/>
          <p14:tracePt t="67727" x="7715250" y="4438650"/>
          <p14:tracePt t="67745" x="7634288" y="4402138"/>
          <p14:tracePt t="67761" x="7581900" y="4402138"/>
          <p14:tracePt t="67778" x="7545388" y="4394200"/>
          <p14:tracePt t="67794" x="7527925" y="4394200"/>
          <p14:tracePt t="67811" x="7510463" y="4394200"/>
          <p14:tracePt t="67828" x="7466013" y="4394200"/>
          <p14:tracePt t="67845" x="7419975" y="4394200"/>
          <p14:tracePt t="67862" x="7348538" y="4402138"/>
          <p14:tracePt t="67878" x="7304088" y="4438650"/>
          <p14:tracePt t="67895" x="7259638" y="4446588"/>
          <p14:tracePt t="67911" x="7224713" y="4473575"/>
          <p14:tracePt t="67928" x="7215188" y="4483100"/>
          <p14:tracePt t="67945" x="7205663" y="4500563"/>
          <p14:tracePt t="67961" x="7205663" y="4518025"/>
          <p14:tracePt t="67978" x="7205663" y="4545013"/>
          <p14:tracePt t="67994" x="7205663" y="4554538"/>
          <p14:tracePt t="68011" x="7205663" y="4572000"/>
          <p14:tracePt t="68028" x="7205663" y="4581525"/>
          <p14:tracePt t="68045" x="7205663" y="4598988"/>
          <p14:tracePt t="68062" x="7215188" y="4608513"/>
          <p14:tracePt t="68078" x="7259638" y="4633913"/>
          <p14:tracePt t="68094" x="7323138" y="4652963"/>
          <p14:tracePt t="68111" x="7419975" y="4670425"/>
          <p14:tracePt t="68128" x="7545388" y="4670425"/>
          <p14:tracePt t="68145" x="7653338" y="4670425"/>
          <p14:tracePt t="68161" x="7724775" y="4670425"/>
          <p14:tracePt t="68178" x="7759700" y="4670425"/>
          <p14:tracePt t="68195" x="7759700" y="4660900"/>
          <p14:tracePt t="68214" x="7759700" y="4643438"/>
          <p14:tracePt t="68230" x="7759700" y="4625975"/>
          <p14:tracePt t="68245" x="7759700" y="4598988"/>
          <p14:tracePt t="68262" x="7759700" y="4562475"/>
          <p14:tracePt t="68278" x="7751763" y="4527550"/>
          <p14:tracePt t="68295" x="7732713" y="4518025"/>
          <p14:tracePt t="68328" x="7715250" y="4518025"/>
          <p14:tracePt t="68345" x="7705725" y="4518025"/>
          <p14:tracePt t="68362" x="7688263" y="4518025"/>
          <p14:tracePt t="68378" x="7680325" y="4518025"/>
          <p14:tracePt t="68395" x="7670800" y="4518025"/>
          <p14:tracePt t="68412" x="7661275" y="4527550"/>
          <p14:tracePt t="68445" x="7653338" y="4537075"/>
          <p14:tracePt t="68478" x="7653338" y="4545013"/>
          <p14:tracePt t="68486" x="7653338" y="4554538"/>
          <p14:tracePt t="68518" x="7653338" y="4562475"/>
          <p14:tracePt t="68526" x="7653338" y="4572000"/>
          <p14:tracePt t="68550" x="7653338" y="4581525"/>
          <p14:tracePt t="68558" x="7653338" y="4589463"/>
          <p14:tracePt t="68574" x="7653338" y="4598988"/>
          <p14:tracePt t="68622" x="7653338" y="4608513"/>
          <p14:tracePt t="68662" x="7653338" y="4616450"/>
          <p14:tracePt t="68726" x="7653338" y="4608513"/>
          <p14:tracePt t="68742" x="7653338" y="4598988"/>
          <p14:tracePt t="68758" x="7653338" y="4589463"/>
          <p14:tracePt t="68766" x="7626350" y="4581525"/>
          <p14:tracePt t="68779" x="7616825" y="4581525"/>
          <p14:tracePt t="68795" x="7562850" y="4581525"/>
          <p14:tracePt t="68812" x="7537450" y="4598988"/>
          <p14:tracePt t="68828" x="7518400" y="4625975"/>
          <p14:tracePt t="68846" x="7518400" y="4670425"/>
          <p14:tracePt t="68862" x="7518400" y="4697413"/>
          <p14:tracePt t="68879" x="7554913" y="4697413"/>
          <p14:tracePt t="68895" x="7589838" y="4705350"/>
          <p14:tracePt t="68912" x="7626350" y="4705350"/>
          <p14:tracePt t="69022" x="7626350" y="4714875"/>
          <p14:tracePt t="69038" x="7616825" y="4714875"/>
          <p14:tracePt t="69046" x="7599363" y="4714875"/>
          <p14:tracePt t="69054" x="7589838" y="4714875"/>
          <p14:tracePt t="69062" x="7572375" y="4714875"/>
          <p14:tracePt t="69079" x="7554913" y="4724400"/>
          <p14:tracePt t="69095" x="7527925" y="4732338"/>
          <p14:tracePt t="69129" x="7510463" y="4732338"/>
          <p14:tracePt t="69206" x="7500938" y="4732338"/>
          <p14:tracePt t="69214" x="7483475" y="4751388"/>
          <p14:tracePt t="69222" x="7456488" y="4776788"/>
          <p14:tracePt t="69230" x="7429500" y="4803775"/>
          <p14:tracePt t="69246" x="7402513" y="4830763"/>
          <p14:tracePt t="69262" x="7385050" y="4867275"/>
          <p14:tracePt t="69295" x="7367588" y="4884738"/>
          <p14:tracePt t="69312" x="7348538" y="4894263"/>
          <p14:tracePt t="69329" x="7313613" y="4902200"/>
          <p14:tracePt t="69346" x="7242175" y="4919663"/>
          <p14:tracePt t="69362" x="7143750" y="4919663"/>
          <p14:tracePt t="69379" x="7010400" y="4929188"/>
          <p14:tracePt t="69396" x="6884988" y="4946650"/>
          <p14:tracePt t="69412" x="6786563" y="4983163"/>
          <p14:tracePt t="69429" x="6742113" y="5010150"/>
          <p14:tracePt t="69446" x="6732588" y="5010150"/>
          <p14:tracePt t="69494" x="6742113" y="5010150"/>
          <p14:tracePt t="69510" x="6759575" y="5000625"/>
          <p14:tracePt t="69518" x="6759575" y="4983163"/>
          <p14:tracePt t="69529" x="6769100" y="4973638"/>
          <p14:tracePt t="69546" x="6777038" y="4965700"/>
          <p14:tracePt t="69566" x="6786563" y="4956175"/>
          <p14:tracePt t="69579" x="6786563" y="4946650"/>
          <p14:tracePt t="69596" x="6786563" y="4929188"/>
          <p14:tracePt t="69612" x="6786563" y="4911725"/>
          <p14:tracePt t="69629" x="6769100" y="4875213"/>
          <p14:tracePt t="69646" x="6680200" y="4857750"/>
          <p14:tracePt t="69662" x="6616700" y="4848225"/>
          <p14:tracePt t="69679" x="6599238" y="4840288"/>
          <p14:tracePt t="69702" x="6589713" y="4830763"/>
          <p14:tracePt t="69742" x="6589713" y="4822825"/>
          <p14:tracePt t="69799" x="6599238" y="4822825"/>
          <p14:tracePt t="69806" x="6616700" y="4822825"/>
          <p14:tracePt t="69815" x="6653213" y="4822825"/>
          <p14:tracePt t="69830" x="6680200" y="4822825"/>
          <p14:tracePt t="69847" x="6796088" y="4822825"/>
          <p14:tracePt t="69863" x="6919913" y="4813300"/>
          <p14:tracePt t="69879" x="7037388" y="4803775"/>
          <p14:tracePt t="69896" x="7188200" y="4776788"/>
          <p14:tracePt t="69913" x="7296150" y="4768850"/>
          <p14:tracePt t="69929" x="7358063" y="4768850"/>
          <p14:tracePt t="69946" x="7394575" y="4751388"/>
          <p14:tracePt t="69963" x="7412038" y="4751388"/>
          <p14:tracePt t="69979" x="7419975" y="4751388"/>
          <p14:tracePt t="69996" x="7446963" y="4751388"/>
          <p14:tracePt t="70013" x="7483475" y="4759325"/>
          <p14:tracePt t="70029" x="7510463" y="4759325"/>
          <p14:tracePt t="70046" x="7527925" y="4759325"/>
          <p14:tracePt t="70110" x="7518400" y="4759325"/>
          <p14:tracePt t="70118" x="7473950" y="4759325"/>
          <p14:tracePt t="70129" x="7419975" y="4759325"/>
          <p14:tracePt t="70147" x="7277100" y="4759325"/>
          <p14:tracePt t="70163" x="7099300" y="4759325"/>
          <p14:tracePt t="70180" x="6911975" y="4759325"/>
          <p14:tracePt t="70197" x="6742113" y="4759325"/>
          <p14:tracePt t="70213" x="6661150" y="4759325"/>
          <p14:tracePt t="70230" x="6626225" y="4759325"/>
          <p14:tracePt t="70246" x="6616700" y="4768850"/>
          <p14:tracePt t="70318" x="6616700" y="4776788"/>
          <p14:tracePt t="70327" x="6626225" y="4786313"/>
          <p14:tracePt t="70335" x="6661150" y="4786313"/>
          <p14:tracePt t="70347" x="6697663" y="4786313"/>
          <p14:tracePt t="70363" x="6786563" y="4786313"/>
          <p14:tracePt t="70380" x="6884988" y="4786313"/>
          <p14:tracePt t="70396" x="6965950" y="4803775"/>
          <p14:tracePt t="70413" x="7045325" y="4803775"/>
          <p14:tracePt t="70430" x="7153275" y="4813300"/>
          <p14:tracePt t="70447" x="7242175" y="4813300"/>
          <p14:tracePt t="70463" x="7304088" y="4822825"/>
          <p14:tracePt t="70480" x="7340600" y="4822825"/>
          <p14:tracePt t="70513" x="7348538" y="4822825"/>
          <p14:tracePt t="70530" x="7348538" y="4840288"/>
          <p14:tracePt t="70547" x="7224713" y="4848225"/>
          <p14:tracePt t="70563" x="7062788" y="4848225"/>
          <p14:tracePt t="70580" x="6848475" y="4848225"/>
          <p14:tracePt t="70597" x="6680200" y="4867275"/>
          <p14:tracePt t="70613" x="6554788" y="4867275"/>
          <p14:tracePt t="70630" x="6518275" y="4867275"/>
          <p14:tracePt t="70696" x="6527800" y="4867275"/>
          <p14:tracePt t="70703" x="6599238" y="4867275"/>
          <p14:tracePt t="70714" x="6688138" y="4867275"/>
          <p14:tracePt t="70730" x="6911975" y="4867275"/>
          <p14:tracePt t="70747" x="7205663" y="4867275"/>
          <p14:tracePt t="70764" x="7473950" y="4867275"/>
          <p14:tracePt t="70780" x="7599363" y="4867275"/>
          <p14:tracePt t="70797" x="7626350" y="4867275"/>
          <p14:tracePt t="70831" x="7518400" y="4867275"/>
          <p14:tracePt t="70848" x="7375525" y="4867275"/>
          <p14:tracePt t="70864" x="7205663" y="4840288"/>
          <p14:tracePt t="70880" x="7010400" y="4822825"/>
          <p14:tracePt t="70897" x="6823075" y="4795838"/>
          <p14:tracePt t="70914" x="6616700" y="4776788"/>
          <p14:tracePt t="70931" x="6537325" y="4776788"/>
          <p14:tracePt t="70947" x="6527800" y="4768850"/>
          <p14:tracePt t="70983" x="6554788" y="4768850"/>
          <p14:tracePt t="70997" x="6608763" y="4768850"/>
          <p14:tracePt t="71014" x="6715125" y="4768850"/>
          <p14:tracePt t="71031" x="6848475" y="4768850"/>
          <p14:tracePt t="71047" x="6884988" y="4768850"/>
          <p14:tracePt t="71111" x="6867525" y="4768850"/>
          <p14:tracePt t="71119" x="6848475" y="4768850"/>
          <p14:tracePt t="71131" x="6831013" y="4768850"/>
          <p14:tracePt t="71147" x="6796088" y="4768850"/>
          <p14:tracePt t="71164" x="6777038" y="4768850"/>
          <p14:tracePt t="71181" x="6769100" y="4768850"/>
          <p14:tracePt t="71207" x="6769100" y="4759325"/>
          <p14:tracePt t="71255" x="6804025" y="4759325"/>
          <p14:tracePt t="71263" x="6848475" y="4759325"/>
          <p14:tracePt t="71271" x="6919913" y="4759325"/>
          <p14:tracePt t="71280" x="7010400" y="4768850"/>
          <p14:tracePt t="71297" x="7224713" y="4776788"/>
          <p14:tracePt t="71314" x="7456488" y="4776788"/>
          <p14:tracePt t="71331" x="7653338" y="4795838"/>
          <p14:tracePt t="71348" x="7742238" y="4795838"/>
          <p14:tracePt t="71364" x="7751763" y="4795838"/>
          <p14:tracePt t="71423" x="7751763" y="4776788"/>
          <p14:tracePt t="71432" x="7751763" y="4768850"/>
          <p14:tracePt t="71455" x="7751763" y="4751388"/>
          <p14:tracePt t="71463" x="7751763" y="4741863"/>
          <p14:tracePt t="71479" x="7751763" y="4724400"/>
          <p14:tracePt t="71503" x="7751763" y="4705350"/>
          <p14:tracePt t="71511" x="7751763" y="4697413"/>
          <p14:tracePt t="71527" x="7751763" y="4687888"/>
          <p14:tracePt t="71535" x="7751763" y="4679950"/>
          <p14:tracePt t="71548" x="7751763" y="4670425"/>
          <p14:tracePt t="71564" x="7751763" y="4643438"/>
          <p14:tracePt t="71581" x="7742238" y="4625975"/>
          <p14:tracePt t="71597" x="7732713" y="4616450"/>
          <p14:tracePt t="71614" x="7688263" y="4598988"/>
          <p14:tracePt t="71631" x="7599363" y="4562475"/>
          <p14:tracePt t="71648" x="7527925" y="4527550"/>
          <p14:tracePt t="71664" x="7439025" y="4518025"/>
          <p14:tracePt t="71681" x="7313613" y="4491038"/>
          <p14:tracePt t="71698" x="7232650" y="4491038"/>
          <p14:tracePt t="71714" x="7134225" y="4473575"/>
          <p14:tracePt t="71731" x="7045325" y="4473575"/>
          <p14:tracePt t="71748" x="6983413" y="4473575"/>
          <p14:tracePt t="71764" x="6965950" y="4473575"/>
          <p14:tracePt t="71781" x="6938963" y="4473575"/>
          <p14:tracePt t="71798" x="6938963" y="4500563"/>
          <p14:tracePt t="71814" x="6938963" y="4545013"/>
          <p14:tracePt t="71831" x="6938963" y="4616450"/>
          <p14:tracePt t="71848" x="6965950" y="4660900"/>
          <p14:tracePt t="71864" x="7054850" y="4705350"/>
          <p14:tracePt t="71881" x="7143750" y="4741863"/>
          <p14:tracePt t="71898" x="7242175" y="4768850"/>
          <p14:tracePt t="71914" x="7331075" y="4786313"/>
          <p14:tracePt t="71931" x="7446963" y="4830763"/>
          <p14:tracePt t="71948" x="7537450" y="4830763"/>
          <p14:tracePt t="71965" x="7653338" y="4830763"/>
          <p14:tracePt t="71981" x="7777163" y="4830763"/>
          <p14:tracePt t="71998" x="7858125" y="4803775"/>
          <p14:tracePt t="72014" x="7902575" y="4795838"/>
          <p14:tracePt t="72031" x="7939088" y="4768850"/>
          <p14:tracePt t="72048" x="7939088" y="4741863"/>
          <p14:tracePt t="72065" x="7939088" y="4705350"/>
          <p14:tracePt t="72081" x="7939088" y="4660900"/>
          <p14:tracePt t="72098" x="7902575" y="4616450"/>
          <p14:tracePt t="72115" x="7823200" y="4581525"/>
          <p14:tracePt t="72131" x="7732713" y="4537075"/>
          <p14:tracePt t="72148" x="7643813" y="4518025"/>
          <p14:tracePt t="72165" x="7554913" y="4465638"/>
          <p14:tracePt t="72182" x="7483475" y="4446588"/>
          <p14:tracePt t="72198" x="7394575" y="4429125"/>
          <p14:tracePt t="72215" x="7331075" y="4419600"/>
          <p14:tracePt t="72232" x="7259638" y="4419600"/>
          <p14:tracePt t="72248" x="7205663" y="4419600"/>
          <p14:tracePt t="72265" x="7170738" y="4446588"/>
          <p14:tracePt t="72281" x="7153275" y="4500563"/>
          <p14:tracePt t="72298" x="7143750" y="4554538"/>
          <p14:tracePt t="72315" x="7143750" y="4608513"/>
          <p14:tracePt t="72331" x="7143750" y="4643438"/>
          <p14:tracePt t="72349" x="7170738" y="4679950"/>
          <p14:tracePt t="72365" x="7232650" y="4724400"/>
          <p14:tracePt t="72381" x="7385050" y="4759325"/>
          <p14:tracePt t="72398" x="7572375" y="4786313"/>
          <p14:tracePt t="72415" x="7804150" y="4830763"/>
          <p14:tracePt t="72432" x="7929563" y="4830763"/>
          <p14:tracePt t="72449" x="7947025" y="4830763"/>
          <p14:tracePt t="72466" x="7966075" y="4813300"/>
          <p14:tracePt t="72482" x="7974013" y="4776788"/>
          <p14:tracePt t="72498" x="7947025" y="4697413"/>
          <p14:tracePt t="72515" x="7920038" y="4652963"/>
          <p14:tracePt t="72532" x="7858125" y="4572000"/>
          <p14:tracePt t="72549" x="7796213" y="4510088"/>
          <p14:tracePt t="72565" x="7742238" y="4473575"/>
          <p14:tracePt t="72582" x="7670800" y="4429125"/>
          <p14:tracePt t="72598" x="7608888" y="4419600"/>
          <p14:tracePt t="72615" x="7527925" y="4402138"/>
          <p14:tracePt t="72632" x="7491413" y="4402138"/>
          <p14:tracePt t="72649" x="7466013" y="4402138"/>
          <p14:tracePt t="72665" x="7429500" y="4411663"/>
          <p14:tracePt t="72682" x="7402513" y="4438650"/>
          <p14:tracePt t="72698" x="7375525" y="4456113"/>
          <p14:tracePt t="72715" x="7358063" y="4500563"/>
          <p14:tracePt t="72732" x="7348538" y="4562475"/>
          <p14:tracePt t="72749" x="7348538" y="4625975"/>
          <p14:tracePt t="72765" x="7385050" y="4697413"/>
          <p14:tracePt t="72782" x="7491413" y="4741863"/>
          <p14:tracePt t="72798" x="7608888" y="4776788"/>
          <p14:tracePt t="72815" x="7732713" y="4776788"/>
          <p14:tracePt t="72832" x="7759700" y="4776788"/>
          <p14:tracePt t="72849" x="7759700" y="4768850"/>
          <p14:tracePt t="72865" x="7742238" y="4732338"/>
          <p14:tracePt t="72882" x="7697788" y="4705350"/>
          <p14:tracePt t="72899" x="7626350" y="4687888"/>
          <p14:tracePt t="72915" x="7572375" y="4687888"/>
          <p14:tracePt t="72932" x="7537450" y="4687888"/>
          <p14:tracePt t="72949" x="7500938" y="4687888"/>
          <p14:tracePt t="72966" x="7473950" y="4687888"/>
          <p14:tracePt t="72982" x="7466013" y="4714875"/>
          <p14:tracePt t="72999" x="7456488" y="4741863"/>
          <p14:tracePt t="73016" x="7456488" y="4776788"/>
          <p14:tracePt t="73032" x="7456488" y="4786313"/>
          <p14:tracePt t="73049" x="7456488" y="4795838"/>
          <p14:tracePt t="73066" x="7456488" y="4813300"/>
          <p14:tracePt t="73082" x="7500938" y="4822825"/>
          <p14:tracePt t="73099" x="7554913" y="4840288"/>
          <p14:tracePt t="73116" x="7661275" y="4848225"/>
          <p14:tracePt t="73132" x="7751763" y="4848225"/>
          <p14:tracePt t="73149" x="7786688" y="4848225"/>
          <p14:tracePt t="73166" x="7804150" y="4848225"/>
          <p14:tracePt t="73182" x="7786688" y="4848225"/>
          <p14:tracePt t="73199" x="7742238" y="4848225"/>
          <p14:tracePt t="73216" x="7581900" y="4840288"/>
          <p14:tracePt t="73232" x="7491413" y="4813300"/>
          <p14:tracePt t="73249" x="7456488" y="4803775"/>
          <p14:tracePt t="73304" x="7466013" y="4803775"/>
          <p14:tracePt t="73312" x="7527925" y="4813300"/>
          <p14:tracePt t="73320" x="7562850" y="4813300"/>
          <p14:tracePt t="73332" x="7608888" y="4822825"/>
          <p14:tracePt t="73349" x="7661275" y="4830763"/>
          <p14:tracePt t="73366" x="7670800" y="4830763"/>
          <p14:tracePt t="73408" x="7653338" y="4830763"/>
          <p14:tracePt t="73416" x="7643813" y="4830763"/>
          <p14:tracePt t="73432" x="7589838" y="4830763"/>
          <p14:tracePt t="73449" x="7554913" y="4830763"/>
          <p14:tracePt t="73496" x="7572375" y="4830763"/>
          <p14:tracePt t="73504" x="7626350" y="4830763"/>
          <p14:tracePt t="73516" x="7680325" y="4830763"/>
          <p14:tracePt t="73532" x="7759700" y="4830763"/>
          <p14:tracePt t="73550" x="7796213" y="4830763"/>
          <p14:tracePt t="73582" x="7777163" y="4830763"/>
          <p14:tracePt t="73599" x="7724775" y="4830763"/>
          <p14:tracePt t="73616" x="7626350" y="4830763"/>
          <p14:tracePt t="73633" x="7589838" y="4830763"/>
          <p14:tracePt t="73680" x="7599363" y="4830763"/>
          <p14:tracePt t="73688" x="7643813" y="4830763"/>
          <p14:tracePt t="73699" x="7680325" y="4830763"/>
          <p14:tracePt t="73716" x="7751763" y="4830763"/>
          <p14:tracePt t="73733" x="7759700" y="4830763"/>
          <p14:tracePt t="73776" x="7751763" y="4830763"/>
          <p14:tracePt t="73784" x="7724775" y="4813300"/>
          <p14:tracePt t="73799" x="7688263" y="4813300"/>
          <p14:tracePt t="73816" x="7599363" y="4795838"/>
          <p14:tracePt t="73833" x="7572375" y="4795838"/>
          <p14:tracePt t="73866" x="7562850" y="4786313"/>
          <p14:tracePt t="73883" x="7608888" y="4786313"/>
          <p14:tracePt t="73900" x="7705725" y="4786313"/>
          <p14:tracePt t="73916" x="7804150" y="4786313"/>
          <p14:tracePt t="73933" x="7813675" y="4786313"/>
          <p14:tracePt t="73968" x="7804150" y="4786313"/>
          <p14:tracePt t="73983" x="7759700" y="4786313"/>
          <p14:tracePt t="73999" x="7661275" y="4768850"/>
          <p14:tracePt t="74016" x="7589838" y="4751388"/>
          <p14:tracePt t="74056" x="7599363" y="4751388"/>
          <p14:tracePt t="74066" x="7653338" y="4751388"/>
          <p14:tracePt t="74083" x="7759700" y="4751388"/>
          <p14:tracePt t="74100" x="7858125" y="4751388"/>
          <p14:tracePt t="74116" x="7875588" y="4759325"/>
          <p14:tracePt t="74150" x="7867650" y="4759325"/>
          <p14:tracePt t="74166" x="7796213" y="4759325"/>
          <p14:tracePt t="74183" x="7732713" y="4759325"/>
          <p14:tracePt t="74184" x="7697788" y="4759325"/>
          <p14:tracePt t="74200" x="7670800" y="4751388"/>
          <p14:tracePt t="74216" x="7626350" y="4732338"/>
          <p14:tracePt t="74233" x="7608888" y="4714875"/>
          <p14:tracePt t="74266" x="7661275" y="4714875"/>
          <p14:tracePt t="74283" x="7732713" y="4705350"/>
          <p14:tracePt t="74300" x="7813675" y="4697413"/>
          <p14:tracePt t="74353" x="7804150" y="4697413"/>
          <p14:tracePt t="74360" x="7769225" y="4697413"/>
          <p14:tracePt t="74369" x="7732713" y="4697413"/>
          <p14:tracePt t="74383" x="7688263" y="4697413"/>
          <p14:tracePt t="74400" x="7616825" y="4697413"/>
          <p14:tracePt t="74417" x="7599363" y="4697413"/>
          <p14:tracePt t="74440" x="7599363" y="4687888"/>
          <p14:tracePt t="74450" x="7616825" y="4687888"/>
          <p14:tracePt t="74467" x="7742238" y="4687888"/>
          <p14:tracePt t="74484" x="7831138" y="4687888"/>
          <p14:tracePt t="74500" x="7858125" y="4687888"/>
          <p14:tracePt t="74517" x="7867650" y="4687888"/>
          <p14:tracePt t="74533" x="7831138" y="4697413"/>
          <p14:tracePt t="74550" x="7697788" y="4697413"/>
          <p14:tracePt t="74567" x="7562850" y="4697413"/>
          <p14:tracePt t="74583" x="7466013" y="4697413"/>
          <p14:tracePt t="74600" x="7439025" y="4697413"/>
          <p14:tracePt t="74633" x="7483475" y="4697413"/>
          <p14:tracePt t="74651" x="7626350" y="4705350"/>
          <p14:tracePt t="74667" x="7751763" y="4714875"/>
          <p14:tracePt t="74683" x="7796213" y="4724400"/>
          <p14:tracePt t="74700" x="7796213" y="4732338"/>
          <p14:tracePt t="74720" x="7786688" y="4732338"/>
          <p14:tracePt t="74733" x="7751763" y="4732338"/>
          <p14:tracePt t="74751" x="7670800" y="4732338"/>
          <p14:tracePt t="74767" x="7562850" y="4732338"/>
          <p14:tracePt t="74784" x="7527925" y="4732338"/>
          <p14:tracePt t="74800" x="7518400" y="4732338"/>
          <p14:tracePt t="74825" x="7518400" y="4741863"/>
          <p14:tracePt t="74834" x="7545388" y="4741863"/>
          <p14:tracePt t="74851" x="7643813" y="4759325"/>
          <p14:tracePt t="74867" x="7751763" y="4776788"/>
          <p14:tracePt t="74884" x="7796213" y="4786313"/>
          <p14:tracePt t="74900" x="7804150" y="4786313"/>
          <p14:tracePt t="74934" x="7804150" y="4795838"/>
          <p14:tracePt t="74951" x="7759700" y="4795838"/>
          <p14:tracePt t="74967" x="7697788" y="4795838"/>
          <p14:tracePt t="74984" x="7634288" y="4795838"/>
          <p14:tracePt t="75000" x="7589838" y="4795838"/>
          <p14:tracePt t="75081" x="7599363" y="4795838"/>
          <p14:tracePt t="75089" x="7608888" y="4795838"/>
          <p14:tracePt t="75100" x="7626350" y="4795838"/>
          <p14:tracePt t="75117" x="7653338" y="4803775"/>
          <p14:tracePt t="75134" x="7680325" y="4813300"/>
          <p14:tracePt t="75151" x="7688263" y="4822825"/>
          <p14:tracePt t="75167" x="7715250" y="4840288"/>
          <p14:tracePt t="75184" x="7724775" y="4840288"/>
          <p14:tracePt t="75185" x="7732713" y="4840288"/>
          <p14:tracePt t="75297" x="7724775" y="4840288"/>
          <p14:tracePt t="75305" x="7705725" y="4840288"/>
          <p14:tracePt t="75321" x="7688263" y="4840288"/>
          <p14:tracePt t="75393" x="7697788" y="4840288"/>
          <p14:tracePt t="75401" x="7724775" y="4840288"/>
          <p14:tracePt t="75409" x="7742238" y="4840288"/>
          <p14:tracePt t="75418" x="7751763" y="4840288"/>
          <p14:tracePt t="75434" x="7769225" y="4840288"/>
          <p14:tracePt t="75497" x="7751763" y="4840288"/>
          <p14:tracePt t="75505" x="7732713" y="4840288"/>
          <p14:tracePt t="75513" x="7697788" y="4840288"/>
          <p14:tracePt t="75521" x="7670800" y="4840288"/>
          <p14:tracePt t="75534" x="7616825" y="4840288"/>
          <p14:tracePt t="75551" x="7545388" y="4822825"/>
          <p14:tracePt t="75568" x="7500938" y="4803775"/>
          <p14:tracePt t="75584" x="7491413" y="4803775"/>
          <p14:tracePt t="75609" x="7510463" y="4803775"/>
          <p14:tracePt t="75618" x="7537450" y="4803775"/>
          <p14:tracePt t="75634" x="7616825" y="4813300"/>
          <p14:tracePt t="75652" x="7653338" y="4822825"/>
          <p14:tracePt t="75668" x="7661275" y="4822825"/>
          <p14:tracePt t="75705" x="7653338" y="4822825"/>
          <p14:tracePt t="75718" x="7616825" y="4822825"/>
          <p14:tracePt t="75734" x="7545388" y="4822825"/>
          <p14:tracePt t="75751" x="7466013" y="4822825"/>
          <p14:tracePt t="75768" x="7439025" y="4803775"/>
          <p14:tracePt t="75809" x="7466013" y="4803775"/>
          <p14:tracePt t="75818" x="7500938" y="4803775"/>
          <p14:tracePt t="75835" x="7581900" y="4803775"/>
          <p14:tracePt t="75851" x="7653338" y="4803775"/>
          <p14:tracePt t="75868" x="7680325" y="4803775"/>
          <p14:tracePt t="75929" x="7653338" y="4803775"/>
          <p14:tracePt t="75937" x="7626350" y="4803775"/>
          <p14:tracePt t="75945" x="7599363" y="4795838"/>
          <p14:tracePt t="75961" x="7589838" y="4795838"/>
          <p14:tracePt t="76025" x="7599363" y="4795838"/>
          <p14:tracePt t="76033" x="7608888" y="4795838"/>
          <p14:tracePt t="76041" x="7616825" y="4795838"/>
          <p14:tracePt t="76241" x="7599363" y="4795838"/>
          <p14:tracePt t="76249" x="7562850" y="4795838"/>
          <p14:tracePt t="76257" x="7518400" y="4795838"/>
          <p14:tracePt t="76268" x="7429500" y="4795838"/>
          <p14:tracePt t="76285" x="7259638" y="4822825"/>
          <p14:tracePt t="76301" x="7018338" y="4867275"/>
          <p14:tracePt t="76318" x="6751638" y="4902200"/>
          <p14:tracePt t="76335" x="6518275" y="4919663"/>
          <p14:tracePt t="76352" x="6276975" y="4956175"/>
          <p14:tracePt t="76368" x="6099175" y="4956175"/>
          <p14:tracePt t="76386" x="5848350" y="4956175"/>
          <p14:tracePt t="76401" x="5705475" y="4956175"/>
          <p14:tracePt t="76418" x="5572125" y="4956175"/>
          <p14:tracePt t="76435" x="5473700" y="4956175"/>
          <p14:tracePt t="76452" x="5429250" y="4956175"/>
          <p14:tracePt t="76468" x="5411788" y="4956175"/>
          <p14:tracePt t="76485" x="5402263" y="4956175"/>
          <p14:tracePt t="76521" x="5384800" y="4956175"/>
          <p14:tracePt t="76535" x="5375275" y="4956175"/>
          <p14:tracePt t="76552" x="5348288" y="4946650"/>
          <p14:tracePt t="76568" x="5322888" y="4946650"/>
          <p14:tracePt t="76585" x="5286375" y="4929188"/>
          <p14:tracePt t="76602" x="5268913" y="4929188"/>
          <p14:tracePt t="76618" x="5251450" y="4919663"/>
          <p14:tracePt t="76635" x="5232400" y="4919663"/>
          <p14:tracePt t="76652" x="5214938" y="4902200"/>
          <p14:tracePt t="76669" x="5205413" y="4894263"/>
          <p14:tracePt t="76685" x="5187950" y="4894263"/>
          <p14:tracePt t="76702" x="5180013" y="4867275"/>
          <p14:tracePt t="76718" x="5170488" y="4857750"/>
          <p14:tracePt t="76735" x="5160963" y="4857750"/>
          <p14:tracePt t="76752" x="5160963" y="4848225"/>
          <p14:tracePt t="76769" x="5160963" y="4840288"/>
          <p14:tracePt t="76785" x="5160963" y="4822825"/>
          <p14:tracePt t="76802" x="5153025" y="4822825"/>
          <p14:tracePt t="78018" x="5160963" y="4822825"/>
          <p14:tracePt t="78026" x="5180013" y="4822825"/>
          <p14:tracePt t="78036" x="5214938" y="4822825"/>
          <p14:tracePt t="78054" x="5340350" y="4822825"/>
          <p14:tracePt t="78070" x="5491163" y="4822825"/>
          <p14:tracePt t="78086" x="5724525" y="4822825"/>
          <p14:tracePt t="78103" x="6018213" y="4822825"/>
          <p14:tracePt t="78120" x="6313488" y="4822825"/>
          <p14:tracePt t="78136" x="6661150" y="4830763"/>
          <p14:tracePt t="78154" x="7188200" y="4867275"/>
          <p14:tracePt t="78170" x="7537450" y="4884738"/>
          <p14:tracePt t="78187" x="7875588" y="4919663"/>
          <p14:tracePt t="78203" x="8143875" y="4919663"/>
          <p14:tracePt t="78220" x="8367713" y="4919663"/>
          <p14:tracePt t="78237" x="8616950" y="4919663"/>
          <p14:tracePt t="78254" x="8796338" y="4919663"/>
          <p14:tracePt t="78270" x="8920163" y="4919663"/>
          <p14:tracePt t="78287" x="9010650" y="4919663"/>
          <p14:tracePt t="78303" x="9063038" y="4919663"/>
          <p14:tracePt t="78320" x="9099550" y="4919663"/>
          <p14:tracePt t="78754" x="9109075" y="4919663"/>
          <p14:tracePt t="78762" x="9126538" y="4919663"/>
          <p14:tracePt t="78771" x="9153525" y="4919663"/>
          <p14:tracePt t="78787" x="9286875" y="4919663"/>
          <p14:tracePt t="78803" x="9439275" y="4919663"/>
          <p14:tracePt t="78820" x="9582150" y="4919663"/>
          <p14:tracePt t="78837" x="9705975" y="4919663"/>
          <p14:tracePt t="78854" x="9769475" y="4919663"/>
          <p14:tracePt t="78870" x="9777413" y="4919663"/>
          <p14:tracePt t="79355" x="9769475" y="4919663"/>
          <p14:tracePt t="79363" x="9698038" y="4929188"/>
          <p14:tracePt t="79371" x="9590088" y="4938713"/>
          <p14:tracePt t="79388" x="9224963" y="4991100"/>
          <p14:tracePt t="79404" x="8643938" y="5062538"/>
          <p14:tracePt t="79421" x="7759700" y="5251450"/>
          <p14:tracePt t="79438" x="7018338" y="5438775"/>
          <p14:tracePt t="79455" x="6491288" y="5680075"/>
          <p14:tracePt t="79471" x="6197600" y="5803900"/>
          <p14:tracePt t="79488" x="5965825" y="5902325"/>
          <p14:tracePt t="79504" x="5768975" y="5983288"/>
          <p14:tracePt t="79521" x="5599113" y="6054725"/>
          <p14:tracePt t="79538" x="5438775" y="6116638"/>
          <p14:tracePt t="79555" x="5197475" y="6134100"/>
          <p14:tracePt t="79571" x="5045075" y="6161088"/>
          <p14:tracePt t="79588" x="4919663" y="6170613"/>
          <p14:tracePt t="79604" x="4795838" y="6170613"/>
          <p14:tracePt t="79621" x="4697413" y="6170613"/>
          <p14:tracePt t="79638" x="4625975" y="6170613"/>
          <p14:tracePt t="79655" x="4589463" y="6170613"/>
          <p14:tracePt t="79671" x="4572000" y="6170613"/>
          <p14:tracePt t="79704" x="4562475" y="6170613"/>
          <p14:tracePt t="79721" x="4562475" y="6161088"/>
          <p14:tracePt t="79738" x="4554538" y="6126163"/>
          <p14:tracePt t="79755" x="4537075" y="6099175"/>
          <p14:tracePt t="79771" x="4537075" y="6081713"/>
          <p14:tracePt t="79788" x="4537075" y="6062663"/>
          <p14:tracePt t="79804" x="4537075" y="6045200"/>
          <p14:tracePt t="79821" x="4537075" y="6018213"/>
          <p14:tracePt t="79838" x="4537075" y="5991225"/>
          <p14:tracePt t="79855" x="4562475" y="5946775"/>
          <p14:tracePt t="79871" x="4598988" y="5902325"/>
          <p14:tracePt t="79888" x="4652963" y="5857875"/>
          <p14:tracePt t="79904" x="4687888" y="5848350"/>
          <p14:tracePt t="79921" x="4741863" y="5822950"/>
          <p14:tracePt t="79938" x="4786313" y="5803900"/>
          <p14:tracePt t="79955" x="4875213" y="5786438"/>
          <p14:tracePt t="79971" x="4983163" y="5776913"/>
          <p14:tracePt t="79988" x="5089525" y="5776913"/>
          <p14:tracePt t="80004" x="5180013" y="5768975"/>
          <p14:tracePt t="80021" x="5259388" y="5759450"/>
          <p14:tracePt t="80038" x="5286375" y="5751513"/>
          <p14:tracePt t="80055" x="5295900" y="5751513"/>
          <p14:tracePt t="80071" x="5303838" y="5751513"/>
          <p14:tracePt t="80088" x="5313363" y="5741988"/>
          <p14:tracePt t="80163" x="5313363" y="5751513"/>
          <p14:tracePt t="80171" x="5303838" y="5768975"/>
          <p14:tracePt t="80187" x="5303838" y="5776913"/>
          <p14:tracePt t="80195" x="5295900" y="5776913"/>
          <p14:tracePt t="80539" x="5303838" y="5776913"/>
          <p14:tracePt t="80667" x="5303838" y="5786438"/>
          <p14:tracePt t="82452" x="5357813" y="5786438"/>
          <p14:tracePt t="82460" x="5572125" y="5759450"/>
          <p14:tracePt t="82468" x="5786438" y="5759450"/>
          <p14:tracePt t="82476" x="5983288" y="5759450"/>
          <p14:tracePt t="82490" x="6134100" y="5751513"/>
          <p14:tracePt t="82507" x="6554788" y="5751513"/>
          <p14:tracePt t="82524" x="6965950" y="5751513"/>
          <p14:tracePt t="82541" x="7143750" y="5751513"/>
          <p14:tracePt t="82557" x="7251700" y="5751513"/>
          <p14:tracePt t="82574" x="7313613" y="5759450"/>
          <p14:tracePt t="82590" x="7394575" y="5759450"/>
          <p14:tracePt t="82607" x="7473950" y="5759450"/>
          <p14:tracePt t="82624" x="7581900" y="5751513"/>
          <p14:tracePt t="82641" x="7680325" y="5724525"/>
          <p14:tracePt t="82657" x="7751763" y="5705475"/>
          <p14:tracePt t="82674" x="7804150" y="5680075"/>
          <p14:tracePt t="82690" x="7840663" y="5653088"/>
          <p14:tracePt t="82692" x="7858125" y="5643563"/>
          <p14:tracePt t="82707" x="7885113" y="5634038"/>
          <p14:tracePt t="82724" x="7974013" y="5599113"/>
          <p14:tracePt t="82741" x="8089900" y="5554663"/>
          <p14:tracePt t="82757" x="8251825" y="5537200"/>
          <p14:tracePt t="82774" x="8439150" y="5510213"/>
          <p14:tracePt t="82790" x="8599488" y="5491163"/>
          <p14:tracePt t="82807" x="8697913" y="5465763"/>
          <p14:tracePt t="82824" x="8777288" y="5465763"/>
          <p14:tracePt t="82840" x="8813800" y="5456238"/>
          <p14:tracePt t="82857" x="8813800" y="5438775"/>
          <p14:tracePt t="82916" x="8813800" y="5456238"/>
          <p14:tracePt t="82925" x="8813800" y="5465763"/>
          <p14:tracePt t="82940" x="8813800" y="5483225"/>
          <p14:tracePt t="82956" x="8813800" y="5491163"/>
          <p14:tracePt t="83052" x="8813800" y="5500688"/>
          <p14:tracePt t="83061" x="8813800" y="5510213"/>
          <p14:tracePt t="83077" x="8813800" y="5518150"/>
          <p14:tracePt t="83101" x="8813800" y="5527675"/>
          <p14:tracePt t="83109" x="8813800" y="5537200"/>
          <p14:tracePt t="83116" x="8813800" y="5545138"/>
          <p14:tracePt t="83132" x="8813800" y="5554663"/>
          <p14:tracePt t="83149" x="8813800" y="5562600"/>
          <p14:tracePt t="83165" x="8813800" y="5572125"/>
          <p14:tracePt t="83181" x="8813800" y="5581650"/>
          <p14:tracePt t="83196" x="8813800" y="5599113"/>
          <p14:tracePt t="83207" x="8813800" y="5608638"/>
          <p14:tracePt t="83224" x="8813800" y="5616575"/>
          <p14:tracePt t="83805" x="8813800" y="5626100"/>
          <p14:tracePt t="83813" x="8796338" y="5653088"/>
          <p14:tracePt t="83825" x="8742363" y="5680075"/>
          <p14:tracePt t="83841" x="8589963" y="5715000"/>
          <p14:tracePt t="83858" x="8296275" y="5813425"/>
          <p14:tracePt t="83875" x="7867650" y="5902325"/>
          <p14:tracePt t="83891" x="7340600" y="6054725"/>
          <p14:tracePt t="83908" x="6742113" y="6180138"/>
          <p14:tracePt t="83925" x="5991225" y="6251575"/>
          <p14:tracePt t="83941" x="5626100" y="6215063"/>
          <p14:tracePt t="83958" x="5330825" y="6134100"/>
          <p14:tracePt t="83975" x="5116513" y="6072188"/>
          <p14:tracePt t="83991" x="4956175" y="6027738"/>
          <p14:tracePt t="84008" x="4857750" y="6010275"/>
          <p14:tracePt t="84025" x="4822825" y="5983288"/>
          <p14:tracePt t="84042" x="4813300" y="5973763"/>
          <p14:tracePt t="84058" x="4803775" y="5965825"/>
          <p14:tracePt t="84091" x="4776788" y="5956300"/>
          <p14:tracePt t="84108" x="4759325" y="5956300"/>
          <p14:tracePt t="84125" x="4732338" y="5946775"/>
          <p14:tracePt t="84149" x="4732338" y="5938838"/>
          <p14:tracePt t="84181" x="4732338" y="5929313"/>
          <p14:tracePt t="84197" x="4732338" y="5911850"/>
          <p14:tracePt t="84205" x="4732338" y="5884863"/>
          <p14:tracePt t="84213" x="4732338" y="5857875"/>
          <p14:tracePt t="84225" x="4705350" y="5822950"/>
          <p14:tracePt t="84242" x="4705350" y="5724525"/>
          <p14:tracePt t="84259" x="4705350" y="5680075"/>
          <p14:tracePt t="84275" x="4705350" y="5653088"/>
          <p14:tracePt t="84292" x="4705350" y="5626100"/>
          <p14:tracePt t="84308" x="4724400" y="5616575"/>
          <p14:tracePt t="84325" x="4776788" y="5608638"/>
          <p14:tracePt t="84342" x="4840288" y="5589588"/>
          <p14:tracePt t="84358" x="4894263" y="5589588"/>
          <p14:tracePt t="84375" x="4983163" y="5581650"/>
          <p14:tracePt t="84392" x="5062538" y="5581650"/>
          <p14:tracePt t="84408" x="5126038" y="5581650"/>
          <p14:tracePt t="84425" x="5187950" y="5581650"/>
          <p14:tracePt t="84442" x="5241925" y="5581650"/>
          <p14:tracePt t="84459" x="5276850" y="5581650"/>
          <p14:tracePt t="84475" x="5303838" y="5572125"/>
          <p14:tracePt t="84492" x="5330825" y="5572125"/>
          <p14:tracePt t="84508" x="5340350" y="5572125"/>
          <p14:tracePt t="84525" x="5340350" y="5562600"/>
          <p14:tracePt t="84581" x="5348288" y="5562600"/>
          <p14:tracePt t="84621" x="5357813" y="5562600"/>
          <p14:tracePt t="84653" x="5367338" y="5562600"/>
          <p14:tracePt t="84701" x="5384800" y="5581650"/>
          <p14:tracePt t="84710" x="5394325" y="5589588"/>
          <p14:tracePt t="84725" x="5411788" y="5608638"/>
          <p14:tracePt t="84741" x="5429250" y="5608638"/>
          <p14:tracePt t="84749" x="5438775" y="5616575"/>
          <p14:tracePt t="84759" x="5456238" y="5616575"/>
          <p14:tracePt t="84776" x="5537200" y="5626100"/>
          <p14:tracePt t="84792" x="5670550" y="5634038"/>
          <p14:tracePt t="84809" x="5840413" y="5634038"/>
          <p14:tracePt t="84826" x="6018213" y="5634038"/>
          <p14:tracePt t="84842" x="6197600" y="5634038"/>
          <p14:tracePt t="84859" x="6340475" y="5634038"/>
          <p14:tracePt t="84876" x="6438900" y="5634038"/>
          <p14:tracePt t="84892" x="6510338" y="5634038"/>
          <p14:tracePt t="84909" x="6562725" y="5634038"/>
          <p14:tracePt t="84926" x="6599238" y="5634038"/>
          <p14:tracePt t="84942" x="6626225" y="5634038"/>
          <p14:tracePt t="84960" x="6643688" y="5634038"/>
          <p14:tracePt t="84976" x="6661150" y="5634038"/>
          <p14:tracePt t="84992" x="6670675" y="5634038"/>
          <p14:tracePt t="85009" x="6680200" y="5634038"/>
          <p14:tracePt t="85042" x="6688138" y="5634038"/>
          <p14:tracePt t="85059" x="6697663" y="5634038"/>
          <p14:tracePt t="85302" x="6715125" y="5634038"/>
          <p14:tracePt t="85310" x="6742113" y="5634038"/>
          <p14:tracePt t="85318" x="6796088" y="5634038"/>
          <p14:tracePt t="85326" x="6858000" y="5634038"/>
          <p14:tracePt t="85343" x="7037388" y="5634038"/>
          <p14:tracePt t="85359" x="7197725" y="5599113"/>
          <p14:tracePt t="85376" x="7367588" y="5572125"/>
          <p14:tracePt t="85393" x="7483475" y="5562600"/>
          <p14:tracePt t="85410" x="7537450" y="5554663"/>
          <p14:tracePt t="85426" x="7599363" y="5545138"/>
          <p14:tracePt t="85442" x="7653338" y="5545138"/>
          <p14:tracePt t="85459" x="7715250" y="5537200"/>
          <p14:tracePt t="85476" x="7777163" y="5527675"/>
          <p14:tracePt t="85493" x="7813675" y="5527675"/>
          <p14:tracePt t="85510" x="7885113" y="5518150"/>
          <p14:tracePt t="85526" x="7902575" y="5518150"/>
          <p14:tracePt t="85543" x="7920038" y="5518150"/>
          <p14:tracePt t="85559" x="7929563" y="5518150"/>
          <p14:tracePt t="85576" x="7939088" y="5518150"/>
          <p14:tracePt t="85593" x="7966075" y="5527675"/>
          <p14:tracePt t="85609" x="7974013" y="5537200"/>
          <p14:tracePt t="85626" x="7991475" y="5545138"/>
          <p14:tracePt t="85643" x="8001000" y="5545138"/>
          <p14:tracePt t="85676" x="8010525" y="5545138"/>
          <p14:tracePt t="85822" x="8018463" y="5554663"/>
          <p14:tracePt t="85846" x="8018463" y="5562600"/>
          <p14:tracePt t="85934" x="8018463" y="5572125"/>
          <p14:tracePt t="85950" x="8018463" y="5581650"/>
          <p14:tracePt t="85958" x="8027988" y="5589588"/>
          <p14:tracePt t="85966" x="8037513" y="5589588"/>
          <p14:tracePt t="85976" x="8072438" y="5589588"/>
          <p14:tracePt t="85993" x="8188325" y="5608638"/>
          <p14:tracePt t="86010" x="8340725" y="5616575"/>
          <p14:tracePt t="86027" x="8483600" y="5616575"/>
          <p14:tracePt t="86043" x="8626475" y="5616575"/>
          <p14:tracePt t="86060" x="8751888" y="5616575"/>
          <p14:tracePt t="86076" x="8831263" y="5616575"/>
          <p14:tracePt t="86094" x="8912225" y="5616575"/>
          <p14:tracePt t="86111" x="8974138" y="5608638"/>
          <p14:tracePt t="86127" x="8983663" y="5562600"/>
          <p14:tracePt t="86143" x="9028113" y="5545138"/>
          <p14:tracePt t="86160" x="9055100" y="5537200"/>
          <p14:tracePt t="86177" x="9082088" y="5527675"/>
          <p14:tracePt t="86193" x="9117013" y="5510213"/>
          <p14:tracePt t="86210" x="9144000" y="5500688"/>
          <p14:tracePt t="86226" x="9153525" y="5500688"/>
          <p14:tracePt t="86494" x="9117013" y="5500688"/>
          <p14:tracePt t="86502" x="9082088" y="5500688"/>
          <p14:tracePt t="86511" x="8991600" y="5500688"/>
          <p14:tracePt t="86527" x="8813800" y="5527675"/>
          <p14:tracePt t="86544" x="8599488" y="5537200"/>
          <p14:tracePt t="86560" x="8358188" y="5545138"/>
          <p14:tracePt t="86577" x="8116888" y="5545138"/>
          <p14:tracePt t="86594" x="7867650" y="5545138"/>
          <p14:tracePt t="86611" x="7608888" y="5545138"/>
          <p14:tracePt t="86627" x="7313613" y="5545138"/>
          <p14:tracePt t="86644" x="7081838" y="5545138"/>
          <p14:tracePt t="86660" x="6919913" y="5545138"/>
          <p14:tracePt t="86677" x="6840538" y="5545138"/>
          <p14:tracePt t="86694" x="6823075" y="5545138"/>
          <p14:tracePt t="86695" x="6813550" y="5545138"/>
          <p14:tracePt t="86750" x="6796088" y="5545138"/>
          <p14:tracePt t="86758" x="6777038" y="5545138"/>
          <p14:tracePt t="86766" x="6769100" y="5537200"/>
          <p14:tracePt t="86777" x="6759575" y="5537200"/>
          <p14:tracePt t="86794" x="6724650" y="5527675"/>
          <p14:tracePt t="86811" x="6661150" y="5510213"/>
          <p14:tracePt t="86827" x="6599238" y="5510213"/>
          <p14:tracePt t="86844" x="6527800" y="5510213"/>
          <p14:tracePt t="86860" x="6491288" y="5510213"/>
          <p14:tracePt t="86877" x="6465888" y="5510213"/>
          <p14:tracePt t="86894" x="6438900" y="5537200"/>
          <p14:tracePt t="86911" x="6419850" y="5554663"/>
          <p14:tracePt t="86928" x="6394450" y="5562600"/>
          <p14:tracePt t="86944" x="6384925" y="5572125"/>
          <p14:tracePt t="86961" x="6357938" y="5589588"/>
          <p14:tracePt t="86977" x="6323013" y="5599113"/>
          <p14:tracePt t="86994" x="6286500" y="5626100"/>
          <p14:tracePt t="87011" x="6269038" y="5626100"/>
          <p14:tracePt t="87028" x="6259513" y="5634038"/>
          <p14:tracePt t="87044" x="6259513" y="5643563"/>
          <p14:tracePt t="87095" x="6269038" y="5653088"/>
          <p14:tracePt t="87102" x="6296025" y="5653088"/>
          <p14:tracePt t="87111" x="6340475" y="5670550"/>
          <p14:tracePt t="87128" x="6394450" y="5705475"/>
          <p14:tracePt t="87144" x="6429375" y="5732463"/>
          <p14:tracePt t="87161" x="6429375" y="5741988"/>
          <p14:tracePt t="87194" x="6438900" y="5741988"/>
          <p14:tracePt t="87211" x="6483350" y="5741988"/>
          <p14:tracePt t="87228" x="6581775" y="5741988"/>
          <p14:tracePt t="87244" x="6742113" y="5715000"/>
          <p14:tracePt t="87261" x="6848475" y="5697538"/>
          <p14:tracePt t="87278" x="6911975" y="5680075"/>
          <p14:tracePt t="87294" x="6929438" y="5670550"/>
          <p14:tracePt t="87311" x="6938963" y="5670550"/>
          <p14:tracePt t="87327" x="6965950" y="5670550"/>
          <p14:tracePt t="87344" x="7045325" y="5670550"/>
          <p14:tracePt t="87361" x="7215188" y="5670550"/>
          <p14:tracePt t="87378" x="7402513" y="5670550"/>
          <p14:tracePt t="87394" x="7608888" y="5661025"/>
          <p14:tracePt t="87411" x="7777163" y="5634038"/>
          <p14:tracePt t="87427" x="7912100" y="5589588"/>
          <p14:tracePt t="87444" x="8001000" y="5572125"/>
          <p14:tracePt t="87461" x="8089900" y="5491163"/>
          <p14:tracePt t="87478" x="8188325" y="5419725"/>
          <p14:tracePt t="87494" x="8286750" y="5357813"/>
          <p14:tracePt t="87511" x="8375650" y="5330825"/>
          <p14:tracePt t="87528" x="8447088" y="5330825"/>
          <p14:tracePt t="87544" x="8501063" y="5330825"/>
          <p14:tracePt t="87561" x="8555038" y="5330825"/>
          <p14:tracePt t="87578" x="8582025" y="5330825"/>
          <p14:tracePt t="87595" x="8626475" y="5340350"/>
          <p14:tracePt t="87612" x="8653463" y="5348288"/>
          <p14:tracePt t="87628" x="8705850" y="5375275"/>
          <p14:tracePt t="87644" x="8769350" y="5411788"/>
          <p14:tracePt t="87661" x="8848725" y="5419725"/>
          <p14:tracePt t="87678" x="8902700" y="5419725"/>
          <p14:tracePt t="87694" x="8966200" y="5446713"/>
          <p14:tracePt t="87712" x="8974138" y="5465763"/>
          <p14:tracePt t="87728" x="8974138" y="5473700"/>
          <p14:tracePt t="87744" x="8974138" y="5491163"/>
          <p14:tracePt t="87863" x="8974138" y="5500688"/>
          <p14:tracePt t="87871" x="8983663" y="5510213"/>
          <p14:tracePt t="87879" x="8983663" y="5518150"/>
          <p14:tracePt t="87895" x="9001125" y="5554663"/>
          <p14:tracePt t="87912" x="9028113" y="5572125"/>
          <p14:tracePt t="87928" x="9055100" y="5581650"/>
          <p14:tracePt t="87945" x="9082088" y="5581650"/>
          <p14:tracePt t="87961" x="9090025" y="5581650"/>
          <p14:tracePt t="87978" x="9099550" y="5581650"/>
          <p14:tracePt t="87995" x="9109075" y="5581650"/>
          <p14:tracePt t="88047" x="9117013" y="5581650"/>
          <p14:tracePt t="88079" x="9126538" y="5581650"/>
          <p14:tracePt t="88111" x="9134475" y="5581650"/>
          <p14:tracePt t="88119" x="9134475" y="5572125"/>
          <p14:tracePt t="88135" x="9144000" y="5572125"/>
          <p14:tracePt t="88383" x="9109075" y="5572125"/>
          <p14:tracePt t="88391" x="9055100" y="5572125"/>
          <p14:tracePt t="88399" x="8983663" y="5572125"/>
          <p14:tracePt t="88412" x="8894763" y="5572125"/>
          <p14:tracePt t="88428" x="8643938" y="5572125"/>
          <p14:tracePt t="88445" x="8277225" y="5572125"/>
          <p14:tracePt t="88462" x="7786688" y="5634038"/>
          <p14:tracePt t="88479" x="7153275" y="5688013"/>
          <p14:tracePt t="88495" x="6848475" y="5751513"/>
          <p14:tracePt t="88512" x="6608763" y="5803900"/>
          <p14:tracePt t="88529" x="6465888" y="5894388"/>
          <p14:tracePt t="88545" x="6323013" y="5973763"/>
          <p14:tracePt t="88562" x="6180138" y="6054725"/>
          <p14:tracePt t="88579" x="6054725" y="6126163"/>
          <p14:tracePt t="88595" x="5919788" y="6205538"/>
          <p14:tracePt t="88613" x="5840413" y="6224588"/>
          <p14:tracePt t="88629" x="5786438" y="6251575"/>
          <p14:tracePt t="88645" x="5715000" y="6251575"/>
          <p14:tracePt t="88662" x="5643563" y="6251575"/>
          <p14:tracePt t="88679" x="5510213" y="6251575"/>
          <p14:tracePt t="88695" x="5446713" y="6251575"/>
          <p14:tracePt t="88712" x="5384800" y="6259513"/>
          <p14:tracePt t="88729" x="5322888" y="6286500"/>
          <p14:tracePt t="88746" x="5268913" y="6296025"/>
          <p14:tracePt t="88762" x="5214938" y="6303963"/>
          <p14:tracePt t="88779" x="5187950" y="6303963"/>
          <p14:tracePt t="88795" x="5153025" y="6303963"/>
          <p14:tracePt t="88813" x="5126038" y="6313488"/>
          <p14:tracePt t="88829" x="5089525" y="6323013"/>
          <p14:tracePt t="88846" x="5081588" y="6330950"/>
          <p14:tracePt t="88862" x="5062538" y="6330950"/>
          <p14:tracePt t="88879" x="5018088" y="6330950"/>
          <p14:tracePt t="88896" x="4983163" y="6330950"/>
          <p14:tracePt t="88913" x="4938713" y="6330950"/>
          <p14:tracePt t="88929" x="4894263" y="6330950"/>
          <p14:tracePt t="88946" x="4875213" y="6330950"/>
          <p14:tracePt t="88962" x="4857750" y="6330950"/>
          <p14:tracePt t="88979" x="4848225" y="6330950"/>
          <p14:tracePt t="89031" x="4840288" y="6330950"/>
          <p14:tracePt t="89063" x="4840288" y="6313488"/>
          <p14:tracePt t="89071" x="4840288" y="6303963"/>
          <p14:tracePt t="89079" x="4840288" y="6296025"/>
          <p14:tracePt t="89096" x="4840288" y="6276975"/>
          <p14:tracePt t="89113" x="4840288" y="6269038"/>
          <p14:tracePt t="89129" x="4840288" y="6259513"/>
          <p14:tracePt t="89146" x="4848225" y="6259513"/>
          <p14:tracePt t="89162" x="4884738" y="6242050"/>
          <p14:tracePt t="89179" x="4902200" y="6242050"/>
          <p14:tracePt t="89196" x="4911725" y="6242050"/>
          <p14:tracePt t="89213" x="4919663" y="6242050"/>
          <p14:tracePt t="89439" x="4929188" y="6242050"/>
          <p14:tracePt t="89447" x="4938713" y="6242050"/>
          <p14:tracePt t="89455" x="4965700" y="6242050"/>
          <p14:tracePt t="89464" x="4991100" y="6242050"/>
          <p14:tracePt t="89480" x="5062538" y="6242050"/>
          <p14:tracePt t="89496" x="5205413" y="6242050"/>
          <p14:tracePt t="89513" x="5446713" y="6242050"/>
          <p14:tracePt t="89530" x="5848350" y="6242050"/>
          <p14:tracePt t="89546" x="6384925" y="6232525"/>
          <p14:tracePt t="89563" x="6848475" y="6232525"/>
          <p14:tracePt t="89579" x="7277100" y="6205538"/>
          <p14:tracePt t="89596" x="7491413" y="6188075"/>
          <p14:tracePt t="89613" x="7562850" y="6170613"/>
          <p14:tracePt t="89630" x="7572375" y="6161088"/>
          <p14:tracePt t="89664" x="7581900" y="6161088"/>
          <p14:tracePt t="89680" x="7589838" y="6143625"/>
          <p14:tracePt t="89696" x="7608888" y="6143625"/>
          <p14:tracePt t="89713" x="7643813" y="6116638"/>
          <p14:tracePt t="89730" x="7705725" y="6116638"/>
          <p14:tracePt t="89746" x="7804150" y="6116638"/>
          <p14:tracePt t="89763" x="7920038" y="6108700"/>
          <p14:tracePt t="89780" x="8018463" y="6099175"/>
          <p14:tracePt t="89796" x="8054975" y="6072188"/>
          <p14:tracePt t="89830" x="8054975" y="6054725"/>
          <p14:tracePt t="89846" x="8054975" y="6045200"/>
          <p14:tracePt t="89863" x="8037513" y="6037263"/>
          <p14:tracePt t="89880" x="8010525" y="6037263"/>
          <p14:tracePt t="89896" x="7966075" y="6062663"/>
          <p14:tracePt t="89913" x="7939088" y="6081713"/>
          <p14:tracePt t="89930" x="7894638" y="6108700"/>
          <p14:tracePt t="89946" x="7894638" y="6116638"/>
          <p14:tracePt t="89963" x="7885113" y="6116638"/>
          <p14:tracePt t="90080" x="7875588" y="6126163"/>
          <p14:tracePt t="90096" x="7858125" y="6134100"/>
          <p14:tracePt t="90104" x="7831138" y="6143625"/>
          <p14:tracePt t="90113" x="7804150" y="6143625"/>
          <p14:tracePt t="90130" x="7688263" y="6161088"/>
          <p14:tracePt t="90147" x="7500938" y="6188075"/>
          <p14:tracePt t="90163" x="7251700" y="6232525"/>
          <p14:tracePt t="90180" x="6983413" y="6259513"/>
          <p14:tracePt t="90197" x="6715125" y="6303963"/>
          <p14:tracePt t="90213" x="6510338" y="6330950"/>
          <p14:tracePt t="90230" x="6340475" y="6348413"/>
          <p14:tracePt t="90247" x="6242050" y="6348413"/>
          <p14:tracePt t="90264" x="6089650" y="6348413"/>
          <p14:tracePt t="90280" x="5983288" y="6348413"/>
          <p14:tracePt t="90297" x="5884863" y="6348413"/>
          <p14:tracePt t="90314" x="5822950" y="6348413"/>
          <p14:tracePt t="90330" x="5768975" y="6340475"/>
          <p14:tracePt t="90347" x="5741988" y="6340475"/>
          <p14:tracePt t="90363" x="5697538" y="6323013"/>
          <p14:tracePt t="90380" x="5634038" y="6303963"/>
          <p14:tracePt t="90397" x="5554663" y="6286500"/>
          <p14:tracePt t="90413" x="5438775" y="6259513"/>
          <p14:tracePt t="90430" x="5330825" y="6224588"/>
          <p14:tracePt t="90447" x="5259388" y="6197600"/>
          <p14:tracePt t="90464" x="5143500" y="6161088"/>
          <p14:tracePt t="90480" x="5089525" y="6153150"/>
          <p14:tracePt t="90656" x="5081588" y="6143625"/>
          <p14:tracePt t="90777" x="5062538" y="6143625"/>
          <p14:tracePt t="90784" x="5054600" y="6143625"/>
          <p14:tracePt t="90797" x="5045075" y="6143625"/>
          <p14:tracePt t="90814" x="5027613" y="6143625"/>
          <p14:tracePt t="90830" x="5010150" y="6143625"/>
          <p14:tracePt t="90847" x="4991100" y="6143625"/>
          <p14:tracePt t="90864" x="4983163" y="6153150"/>
          <p14:tracePt t="91344" x="4991100" y="6153150"/>
          <p14:tracePt t="91353" x="5000625" y="6153150"/>
          <p14:tracePt t="91364" x="5010150" y="6153150"/>
          <p14:tracePt t="91381" x="5027613" y="6153150"/>
          <p14:tracePt t="91398" x="5037138" y="6153150"/>
          <p14:tracePt t="91440" x="5054600" y="6153150"/>
          <p14:tracePt t="91448" x="5062538" y="6153150"/>
          <p14:tracePt t="91456" x="5089525" y="6153150"/>
          <p14:tracePt t="91465" x="5126038" y="6153150"/>
          <p14:tracePt t="91481" x="5232400" y="6153150"/>
          <p14:tracePt t="91498" x="5357813" y="6153150"/>
          <p14:tracePt t="91515" x="5510213" y="6153150"/>
          <p14:tracePt t="91531" x="5705475" y="6188075"/>
          <p14:tracePt t="91548" x="5894388" y="6205538"/>
          <p14:tracePt t="91564" x="6089650" y="6251575"/>
          <p14:tracePt t="91581" x="6224588" y="6251575"/>
          <p14:tracePt t="91598" x="6269038" y="6251575"/>
          <p14:tracePt t="91614" x="6296025" y="6251575"/>
          <p14:tracePt t="91631" x="6323013" y="6251575"/>
          <p14:tracePt t="91648" x="6330950" y="6251575"/>
          <p14:tracePt t="91664" x="6348413" y="6251575"/>
          <p14:tracePt t="91729" x="6357938" y="6251575"/>
          <p14:tracePt t="91736" x="6367463" y="6251575"/>
          <p14:tracePt t="91748" x="6375400" y="6251575"/>
          <p14:tracePt t="91765" x="6411913" y="6251575"/>
          <p14:tracePt t="91781" x="6438900" y="6251575"/>
          <p14:tracePt t="91798" x="6456363" y="6251575"/>
          <p14:tracePt t="91815" x="6483350" y="6251575"/>
          <p14:tracePt t="91831" x="6491288" y="6251575"/>
          <p14:tracePt t="91848" x="6500813" y="6251575"/>
          <p14:tracePt t="91881" x="6518275" y="6251575"/>
          <p14:tracePt t="91898" x="6527800" y="6251575"/>
          <p14:tracePt t="91915" x="6554788" y="6251575"/>
          <p14:tracePt t="91931" x="6608763" y="6251575"/>
          <p14:tracePt t="91948" x="6680200" y="6251575"/>
          <p14:tracePt t="91965" x="6777038" y="6251575"/>
          <p14:tracePt t="91982" x="6875463" y="6251575"/>
          <p14:tracePt t="91998" x="6946900" y="6251575"/>
          <p14:tracePt t="92015" x="7027863" y="6251575"/>
          <p14:tracePt t="92032" x="7081838" y="6259513"/>
          <p14:tracePt t="92048" x="7161213" y="6259513"/>
          <p14:tracePt t="92065" x="7205663" y="6259513"/>
          <p14:tracePt t="92082" x="7251700" y="6259513"/>
          <p14:tracePt t="92098" x="7304088" y="6259513"/>
          <p14:tracePt t="92116" x="7340600" y="6259513"/>
          <p14:tracePt t="92132" x="7394575" y="6259513"/>
          <p14:tracePt t="92148" x="7439025" y="6259513"/>
          <p14:tracePt t="92165" x="7510463" y="6259513"/>
          <p14:tracePt t="92182" x="7599363" y="6259513"/>
          <p14:tracePt t="92198" x="7705725" y="6259513"/>
          <p14:tracePt t="92216" x="7796213" y="6242050"/>
          <p14:tracePt t="92232" x="7858125" y="6232525"/>
          <p14:tracePt t="92249" x="7929563" y="6232525"/>
          <p14:tracePt t="92265" x="7983538" y="6232525"/>
          <p14:tracePt t="92282" x="8018463" y="6232525"/>
          <p14:tracePt t="92299" x="8054975" y="6232525"/>
          <p14:tracePt t="92316" x="8081963" y="6232525"/>
          <p14:tracePt t="92332" x="8089900" y="6232525"/>
          <p14:tracePt t="92348" x="8116888" y="6232525"/>
          <p14:tracePt t="92365" x="8126413" y="6232525"/>
          <p14:tracePt t="92399" x="8134350" y="6232525"/>
          <p14:tracePt t="92937" x="8153400" y="6232525"/>
          <p14:tracePt t="92945" x="8180388" y="6232525"/>
          <p14:tracePt t="92953" x="8215313" y="6232525"/>
          <p14:tracePt t="92966" x="8259763" y="6232525"/>
          <p14:tracePt t="92982" x="8420100" y="6232525"/>
          <p14:tracePt t="92999" x="8572500" y="6232525"/>
          <p14:tracePt t="93016" x="8724900" y="6232525"/>
          <p14:tracePt t="93032" x="8885238" y="6232525"/>
          <p14:tracePt t="93049" x="9055100" y="6232525"/>
          <p14:tracePt t="93066" x="9126538" y="6232525"/>
          <p14:tracePt t="93082" x="9205913" y="6232525"/>
          <p14:tracePt t="93099" x="9251950" y="6224588"/>
          <p14:tracePt t="93116" x="9269413" y="6224588"/>
          <p14:tracePt t="93132" x="9277350" y="6224588"/>
          <p14:tracePt t="93329" x="9286875" y="6224588"/>
          <p14:tracePt t="93337" x="9296400" y="6224588"/>
          <p14:tracePt t="93353" x="9331325" y="6215063"/>
          <p14:tracePt t="93366" x="9348788" y="6215063"/>
          <p14:tracePt t="93383" x="9420225" y="6215063"/>
          <p14:tracePt t="93400" x="9545638" y="6224588"/>
          <p14:tracePt t="93416" x="9705975" y="6242050"/>
          <p14:tracePt t="93433" x="9947275" y="6269038"/>
          <p14:tracePt t="93449" x="10090150" y="6303963"/>
          <p14:tracePt t="93466" x="10225088" y="6313488"/>
          <p14:tracePt t="93483" x="10348913" y="6313488"/>
          <p14:tracePt t="93499" x="10420350" y="6313488"/>
          <p14:tracePt t="93516" x="10474325" y="6313488"/>
          <p14:tracePt t="93533" x="10501313" y="6313488"/>
          <p14:tracePt t="93550" x="10518775" y="6313488"/>
          <p14:tracePt t="93566" x="10528300" y="6303963"/>
          <p14:tracePt t="93583" x="10537825" y="6303963"/>
          <p14:tracePt t="93650" x="10545763" y="6303963"/>
          <p14:tracePt t="93673" x="10545763" y="6296025"/>
          <p14:tracePt t="93866" x="10518775" y="6296025"/>
          <p14:tracePt t="93874" x="10474325" y="6296025"/>
          <p14:tracePt t="93883" x="10412413" y="6303963"/>
          <p14:tracePt t="93900" x="10215563" y="6313488"/>
          <p14:tracePt t="93917" x="9974263" y="6313488"/>
          <p14:tracePt t="93933" x="9590088" y="6313488"/>
          <p14:tracePt t="93950" x="9109075" y="6313488"/>
          <p14:tracePt t="93967" x="8474075" y="6313488"/>
          <p14:tracePt t="93983" x="7902575" y="6348413"/>
          <p14:tracePt t="94000" x="7367588" y="6419850"/>
          <p14:tracePt t="94017" x="6965950" y="6527800"/>
          <p14:tracePt t="94033" x="6705600" y="6581775"/>
          <p14:tracePt t="94050" x="6608763" y="6626225"/>
          <p14:tracePt t="94067" x="6554788" y="6634163"/>
          <p14:tracePt t="94083" x="6500813" y="6670675"/>
          <p14:tracePt t="94100" x="6402388" y="6697663"/>
          <p14:tracePt t="94117" x="6323013" y="6724650"/>
          <p14:tracePt t="94133" x="6232525" y="6724650"/>
          <p14:tracePt t="94150" x="6170613" y="6742113"/>
          <p14:tracePt t="94167" x="6116638" y="6742113"/>
          <p14:tracePt t="94183" x="6062663" y="6742113"/>
          <p14:tracePt t="94200" x="6000750" y="6742113"/>
          <p14:tracePt t="94201" x="5938838" y="6742113"/>
          <p14:tracePt t="94217" x="5867400" y="6742113"/>
          <p14:tracePt t="94233" x="5741988" y="6742113"/>
          <p14:tracePt t="94250" x="5715000" y="6742113"/>
          <p14:tracePt t="94290" x="5705475" y="6742113"/>
          <p14:tracePt t="94298" x="5705475" y="6732588"/>
          <p14:tracePt t="94306" x="5705475" y="6724650"/>
          <p14:tracePt t="94317" x="5705475" y="6715125"/>
          <p14:tracePt t="94333" x="5705475" y="6705600"/>
          <p14:tracePt t="94350" x="5715000" y="6688138"/>
          <p14:tracePt t="94383" x="5732463" y="6680200"/>
          <p14:tracePt t="94400" x="5741988" y="6680200"/>
          <p14:tracePt t="94417" x="5751513" y="6670675"/>
          <p14:tracePt t="94434" x="5768975" y="6653213"/>
          <p14:tracePt t="94610" x="5776913" y="6643688"/>
          <p14:tracePt t="94618" x="5786438" y="6643688"/>
          <p14:tracePt t="94626" x="5795963" y="6643688"/>
          <p14:tracePt t="94634" x="5813425" y="6643688"/>
          <p14:tracePt t="94650" x="5884863" y="6653213"/>
          <p14:tracePt t="94667" x="5938838" y="6653213"/>
          <p14:tracePt t="94684" x="5991225" y="6653213"/>
          <p14:tracePt t="94700" x="6010275" y="6643688"/>
          <p14:tracePt t="94930" x="6010275" y="6626225"/>
          <p14:tracePt t="94954" x="6000750" y="6626225"/>
          <p14:tracePt t="94970" x="5991225" y="6626225"/>
          <p14:tracePt t="95106" x="5983288" y="662622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354">
            <a:off x="729769" y="932041"/>
            <a:ext cx="4666010" cy="349829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984">
            <a:off x="6265572" y="1761400"/>
            <a:ext cx="3962400" cy="4236720"/>
          </a:xfrm>
          <a:prstGeom prst="rect">
            <a:avLst/>
          </a:prstGeom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09"/>
    </mc:Choice>
    <mc:Fallback xmlns="">
      <p:transition spd="slow" advTm="48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118" x="5983288" y="6608763"/>
          <p14:tracePt t="2126" x="5983288" y="6589713"/>
          <p14:tracePt t="2137" x="5983288" y="6562725"/>
          <p14:tracePt t="2154" x="5991225" y="6483350"/>
          <p14:tracePt t="2171" x="5991225" y="6411913"/>
          <p14:tracePt t="2187" x="5867400" y="6232525"/>
          <p14:tracePt t="2205" x="5581650" y="5894388"/>
          <p14:tracePt t="2221" x="5286375" y="5670550"/>
          <p14:tracePt t="2237" x="4867275" y="5126038"/>
          <p14:tracePt t="2254" x="4017963" y="4197350"/>
          <p14:tracePt t="2271" x="3509963" y="3679825"/>
          <p14:tracePt t="2287" x="3000375" y="3241675"/>
          <p14:tracePt t="2305" x="2705100" y="3027363"/>
          <p14:tracePt t="2321" x="2500313" y="2911475"/>
          <p14:tracePt t="2338" x="2374900" y="2867025"/>
          <p14:tracePt t="2354" x="2268538" y="2857500"/>
          <p14:tracePt t="2371" x="2098675" y="2847975"/>
          <p14:tracePt t="2388" x="1911350" y="2847975"/>
          <p14:tracePt t="2405" x="1768475" y="2847975"/>
          <p14:tracePt t="2421" x="1660525" y="2867025"/>
          <p14:tracePt t="2438" x="1608138" y="2901950"/>
          <p14:tracePt t="2455" x="1598613" y="2938463"/>
          <p14:tracePt t="2471" x="1652588" y="3000375"/>
          <p14:tracePt t="2488" x="1822450" y="3081338"/>
          <p14:tracePt t="2505" x="2071688" y="3116263"/>
          <p14:tracePt t="2521" x="2589213" y="3116263"/>
          <p14:tracePt t="2538" x="3259138" y="3062288"/>
          <p14:tracePt t="2554" x="3983038" y="2965450"/>
          <p14:tracePt t="2571" x="4491038" y="2894013"/>
          <p14:tracePt t="2588" x="4795838" y="2894013"/>
          <p14:tracePt t="2605" x="5072063" y="2894013"/>
          <p14:tracePt t="2621" x="5411788" y="2894013"/>
          <p14:tracePt t="2638" x="6188075" y="2894013"/>
          <p14:tracePt t="2655" x="6680200" y="2894013"/>
          <p14:tracePt t="2671" x="7027863" y="2894013"/>
          <p14:tracePt t="2688" x="7197725" y="2857500"/>
          <p14:tracePt t="2705" x="7232650" y="2847975"/>
          <p14:tracePt t="2721" x="7259638" y="2830513"/>
          <p14:tracePt t="2738" x="7259638" y="2776538"/>
          <p14:tracePt t="2755" x="7259638" y="2724150"/>
          <p14:tracePt t="2771" x="7251700" y="2625725"/>
          <p14:tracePt t="2788" x="7242175" y="2536825"/>
          <p14:tracePt t="2805" x="7180263" y="2428875"/>
          <p14:tracePt t="2821" x="7134225" y="2330450"/>
          <p14:tracePt t="2838" x="6991350" y="2152650"/>
          <p14:tracePt t="2855" x="6858000" y="2062163"/>
          <p14:tracePt t="2871" x="6688138" y="1965325"/>
          <p14:tracePt t="2888" x="6473825" y="1884363"/>
          <p14:tracePt t="2905" x="6153150" y="1803400"/>
          <p14:tracePt t="2922" x="5894388" y="1758950"/>
          <p14:tracePt t="2938" x="5697538" y="1731963"/>
          <p14:tracePt t="2955" x="5589588" y="1714500"/>
          <p14:tracePt t="2972" x="5527675" y="1714500"/>
          <p14:tracePt t="2988" x="5510213" y="1714500"/>
          <p14:tracePt t="3006" x="5500688" y="1714500"/>
          <p14:tracePt t="3022" x="5483225" y="1731963"/>
          <p14:tracePt t="3038" x="5438775" y="1822450"/>
          <p14:tracePt t="3055" x="5411788" y="1901825"/>
          <p14:tracePt t="3072" x="5411788" y="1982788"/>
          <p14:tracePt t="3088" x="5429250" y="2143125"/>
          <p14:tracePt t="3105" x="5518150" y="2312988"/>
          <p14:tracePt t="3122" x="5653088" y="2482850"/>
          <p14:tracePt t="3138" x="5776913" y="2625725"/>
          <p14:tracePt t="3155" x="5929313" y="2741613"/>
          <p14:tracePt t="3172" x="6045200" y="2795588"/>
          <p14:tracePt t="3188" x="6153150" y="2840038"/>
          <p14:tracePt t="3205" x="6215063" y="2874963"/>
          <p14:tracePt t="3222" x="6276975" y="2894013"/>
          <p14:tracePt t="3239" x="6367463" y="2919413"/>
          <p14:tracePt t="3255" x="6446838" y="2919413"/>
          <p14:tracePt t="3272" x="6545263" y="2919413"/>
          <p14:tracePt t="3288" x="6616700" y="2919413"/>
          <p14:tracePt t="3306" x="6724650" y="2919413"/>
          <p14:tracePt t="3322" x="6823075" y="2919413"/>
          <p14:tracePt t="3339" x="6894513" y="2894013"/>
          <p14:tracePt t="3355" x="6919913" y="2867025"/>
          <p14:tracePt t="3372" x="6965950" y="2840038"/>
          <p14:tracePt t="3388" x="7010400" y="2813050"/>
          <p14:tracePt t="3405" x="7037388" y="2795588"/>
          <p14:tracePt t="3422" x="7089775" y="2759075"/>
          <p14:tracePt t="3439" x="7153275" y="2705100"/>
          <p14:tracePt t="3455" x="7180263" y="2687638"/>
          <p14:tracePt t="3472" x="7197725" y="2670175"/>
          <p14:tracePt t="3489" x="7197725" y="2652713"/>
          <p14:tracePt t="3505" x="7197725" y="2616200"/>
          <p14:tracePt t="3522" x="7197725" y="2544763"/>
          <p14:tracePt t="3539" x="7170738" y="2490788"/>
          <p14:tracePt t="3555" x="7116763" y="2428875"/>
          <p14:tracePt t="3572" x="7045325" y="2366963"/>
          <p14:tracePt t="3589" x="6956425" y="2286000"/>
          <p14:tracePt t="3606" x="6840538" y="2205038"/>
          <p14:tracePt t="3622" x="6643688" y="2071688"/>
          <p14:tracePt t="3639" x="6527800" y="2027238"/>
          <p14:tracePt t="3656" x="6375400" y="1965325"/>
          <p14:tracePt t="3672" x="6259513" y="1919288"/>
          <p14:tracePt t="3689" x="6134100" y="1874838"/>
          <p14:tracePt t="3706" x="6054725" y="1847850"/>
          <p14:tracePt t="3722" x="5973763" y="1822450"/>
          <p14:tracePt t="3739" x="5929313" y="1803400"/>
          <p14:tracePt t="3756" x="5857875" y="1785938"/>
          <p14:tracePt t="3772" x="5795963" y="1768475"/>
          <p14:tracePt t="3789" x="5732463" y="1758950"/>
          <p14:tracePt t="3806" x="5653088" y="1758950"/>
          <p14:tracePt t="3823" x="5562600" y="1741488"/>
          <p14:tracePt t="3839" x="5500688" y="1741488"/>
          <p14:tracePt t="3856" x="5446713" y="1741488"/>
          <p14:tracePt t="3872" x="5411788" y="1731963"/>
          <p14:tracePt t="3889" x="5402263" y="1731963"/>
          <p14:tracePt t="3906" x="5384800" y="1731963"/>
          <p14:tracePt t="3922" x="5375275" y="1724025"/>
          <p14:tracePt t="14660" x="5286375" y="1687513"/>
          <p14:tracePt t="14668" x="5108575" y="1589088"/>
          <p14:tracePt t="14676" x="4751388" y="1393825"/>
          <p14:tracePt t="14684" x="4303713" y="1231900"/>
          <p14:tracePt t="14698" x="3867150" y="1089025"/>
          <p14:tracePt t="14715" x="2786063" y="758825"/>
          <p14:tracePt t="14732" x="1044575" y="465138"/>
          <p14:tracePt t="14748" x="196850" y="330200"/>
          <p14:tracePt t="14932" x="1401763" y="419100"/>
          <p14:tracePt t="14940" x="1401763" y="455613"/>
          <p14:tracePt t="14948" x="1401763" y="490538"/>
          <p14:tracePt t="14965" x="1357313" y="536575"/>
          <p14:tracePt t="14982" x="1268413" y="633413"/>
          <p14:tracePt t="14998" x="1169988" y="758825"/>
          <p14:tracePt t="15015" x="1071563" y="911225"/>
          <p14:tracePt t="15032" x="1027113" y="1089025"/>
          <p14:tracePt t="15048" x="982663" y="1322388"/>
          <p14:tracePt t="15065" x="973138" y="1536700"/>
          <p14:tracePt t="15082" x="973138" y="1830388"/>
          <p14:tracePt t="15098" x="1116013" y="2366963"/>
          <p14:tracePt t="15115" x="1347788" y="2803525"/>
          <p14:tracePt t="15132" x="2089150" y="3544888"/>
          <p14:tracePt t="15149" x="2955925" y="4125913"/>
          <p14:tracePt t="15165" x="4089400" y="4687888"/>
          <p14:tracePt t="15182" x="5394325" y="5072063"/>
          <p14:tracePt t="15199" x="6848475" y="5303838"/>
          <p14:tracePt t="15215" x="7983538" y="5303838"/>
          <p14:tracePt t="15232" x="8885238" y="5143500"/>
          <p14:tracePt t="15249" x="9402763" y="4946650"/>
          <p14:tracePt t="15265" x="9626600" y="4786313"/>
          <p14:tracePt t="15282" x="9688513" y="4643438"/>
          <p14:tracePt t="15299" x="9688513" y="4465638"/>
          <p14:tracePt t="15315" x="9518650" y="4197350"/>
          <p14:tracePt t="15332" x="8991600" y="3697288"/>
          <p14:tracePt t="15349" x="8599488" y="3411538"/>
          <p14:tracePt t="15365" x="8180388" y="3143250"/>
          <p14:tracePt t="15382" x="7929563" y="3009900"/>
          <p14:tracePt t="15399" x="7715250" y="2894013"/>
          <p14:tracePt t="15416" x="7581900" y="2840038"/>
          <p14:tracePt t="15432" x="7473950" y="2822575"/>
          <p14:tracePt t="15449" x="7402513" y="2822575"/>
          <p14:tracePt t="15465" x="7323138" y="2822575"/>
          <p14:tracePt t="15482" x="7242175" y="2822575"/>
          <p14:tracePt t="15499" x="7126288" y="2857500"/>
          <p14:tracePt t="15515" x="7010400" y="2901950"/>
          <p14:tracePt t="15532" x="6813550" y="3017838"/>
          <p14:tracePt t="15549" x="6705600" y="3125788"/>
          <p14:tracePt t="15565" x="6608763" y="3259138"/>
          <p14:tracePt t="15582" x="6545263" y="3402013"/>
          <p14:tracePt t="15599" x="6510338" y="3571875"/>
          <p14:tracePt t="15615" x="6491288" y="3741738"/>
          <p14:tracePt t="15632" x="6465888" y="3919538"/>
          <p14:tracePt t="15649" x="6465888" y="4062413"/>
          <p14:tracePt t="15666" x="6518275" y="4170363"/>
          <p14:tracePt t="15682" x="6599238" y="4241800"/>
          <p14:tracePt t="15699" x="6680200" y="4303713"/>
          <p14:tracePt t="15700" x="6724650" y="4330700"/>
          <p14:tracePt t="15716" x="6777038" y="4348163"/>
          <p14:tracePt t="15732" x="6902450" y="4384675"/>
          <p14:tracePt t="15749" x="6956425" y="4394200"/>
          <p14:tracePt t="15766" x="6991350" y="4394200"/>
          <p14:tracePt t="15861" x="7000875" y="4394200"/>
          <p14:tracePt t="15949" x="7000875" y="4384675"/>
          <p14:tracePt t="15957" x="7000875" y="4375150"/>
          <p14:tracePt t="15973" x="7000875" y="4367213"/>
          <p14:tracePt t="15982" x="7000875" y="4348163"/>
          <p14:tracePt t="15999" x="7000875" y="4340225"/>
          <p14:tracePt t="16016" x="6991350" y="4330700"/>
          <p14:tracePt t="16032" x="6902450" y="4303713"/>
          <p14:tracePt t="16049" x="6777038" y="4295775"/>
          <p14:tracePt t="16066" x="6634163" y="4268788"/>
          <p14:tracePt t="16083" x="6438900" y="4241800"/>
          <p14:tracePt t="16099" x="6170613" y="4160838"/>
          <p14:tracePt t="16116" x="5884863" y="4081463"/>
          <p14:tracePt t="16133" x="5375275" y="3956050"/>
          <p14:tracePt t="16149" x="5054600" y="3857625"/>
          <p14:tracePt t="16166" x="4724400" y="3768725"/>
          <p14:tracePt t="16183" x="4473575" y="3670300"/>
          <p14:tracePt t="16199" x="4259263" y="3598863"/>
          <p14:tracePt t="16216" x="4089400" y="3571875"/>
          <p14:tracePt t="16233" x="3965575" y="3544888"/>
          <p14:tracePt t="16249" x="3902075" y="3536950"/>
          <p14:tracePt t="16266" x="3857625" y="3509963"/>
          <p14:tracePt t="16283" x="3848100" y="3500438"/>
          <p14:tracePt t="16299" x="3848100" y="3482975"/>
          <p14:tracePt t="16316" x="3840163" y="3473450"/>
          <p14:tracePt t="16333" x="3840163" y="3465513"/>
          <p14:tracePt t="16693" x="3848100" y="3473450"/>
          <p14:tracePt t="16701" x="3875088" y="3490913"/>
          <p14:tracePt t="16709" x="3938588" y="3509963"/>
          <p14:tracePt t="16717" x="4017963" y="3536950"/>
          <p14:tracePt t="16733" x="4375150" y="3633788"/>
          <p14:tracePt t="16750" x="4919663" y="3724275"/>
          <p14:tracePt t="16767" x="5715000" y="3840163"/>
          <p14:tracePt t="16783" x="6465888" y="3938588"/>
          <p14:tracePt t="16800" x="7215188" y="4017963"/>
          <p14:tracePt t="16817" x="7777163" y="4108450"/>
          <p14:tracePt t="16834" x="8108950" y="4179888"/>
          <p14:tracePt t="16850" x="8277225" y="4232275"/>
          <p14:tracePt t="16867" x="8348663" y="4251325"/>
          <p14:tracePt t="16883" x="8375650" y="4251325"/>
          <p14:tracePt t="16925" x="8385175" y="4259263"/>
          <p14:tracePt t="16941" x="8402638" y="4268788"/>
          <p14:tracePt t="16950" x="8412163" y="4268788"/>
          <p14:tracePt t="16967" x="8474075" y="4276725"/>
          <p14:tracePt t="16983" x="8555038" y="4303713"/>
          <p14:tracePt t="17000" x="8634413" y="4322763"/>
          <p14:tracePt t="17017" x="8661400" y="4322763"/>
          <p14:tracePt t="17069" x="8661400" y="4330700"/>
          <p14:tracePt t="17077" x="8661400" y="4340225"/>
          <p14:tracePt t="17141" x="8661400" y="4348163"/>
          <p14:tracePt t="17174" x="8643938" y="4348163"/>
          <p14:tracePt t="17205" x="8634413" y="4348163"/>
          <p14:tracePt t="17261" x="8616950" y="4348163"/>
          <p14:tracePt t="17285" x="8609013" y="4348163"/>
          <p14:tracePt t="17294" x="8609013" y="4357688"/>
          <p14:tracePt t="17341" x="8599488" y="4357688"/>
          <p14:tracePt t="17389" x="8589963" y="4357688"/>
          <p14:tracePt t="17501" x="8582025" y="4357688"/>
          <p14:tracePt t="17701" x="8572500" y="4357688"/>
          <p14:tracePt t="18214" x="8589963" y="4357688"/>
          <p14:tracePt t="18222" x="8653463" y="4357688"/>
          <p14:tracePt t="18230" x="8732838" y="4348163"/>
          <p14:tracePt t="18238" x="8813800" y="4340225"/>
          <p14:tracePt t="18251" x="8813800" y="4322763"/>
          <p14:tracePt t="18268" x="8786813" y="4205288"/>
          <p14:tracePt t="18285" x="8466138" y="3759200"/>
          <p14:tracePt t="18301" x="7956550" y="2857500"/>
          <p14:tracePt t="18318" x="7545388" y="2357438"/>
          <p14:tracePt t="18334" x="6938963" y="1803400"/>
          <p14:tracePt t="18351" x="6161088" y="1276350"/>
          <p14:tracePt t="18368" x="5197475" y="785813"/>
          <p14:tracePt t="18385" x="4330700" y="446088"/>
          <p14:tracePt t="18401" x="3670300" y="223838"/>
          <p14:tracePt t="18418" x="3187700" y="152400"/>
          <p14:tracePt t="18434" x="2822575" y="152400"/>
          <p14:tracePt t="18451" x="2571750" y="160338"/>
          <p14:tracePt t="18468" x="2312988" y="258763"/>
          <p14:tracePt t="18485" x="2152650" y="357188"/>
          <p14:tracePt t="18502" x="1955800" y="571500"/>
          <p14:tracePt t="18518" x="1884363" y="803275"/>
          <p14:tracePt t="18535" x="1884363" y="1133475"/>
          <p14:tracePt t="18551" x="1884363" y="1411288"/>
          <p14:tracePt t="18568" x="1884363" y="1724025"/>
          <p14:tracePt t="18585" x="1901825" y="1990725"/>
          <p14:tracePt t="18601" x="2027238" y="2347913"/>
          <p14:tracePt t="18618" x="2205038" y="2679700"/>
          <p14:tracePt t="18635" x="2509838" y="3116263"/>
          <p14:tracePt t="18651" x="2901950" y="3554413"/>
          <p14:tracePt t="18668" x="3402013" y="3973513"/>
          <p14:tracePt t="18685" x="3983038" y="4348163"/>
          <p14:tracePt t="18702" x="4840288" y="4751388"/>
          <p14:tracePt t="18718" x="5429250" y="4919663"/>
          <p14:tracePt t="18735" x="5991225" y="5045075"/>
          <p14:tracePt t="18751" x="6572250" y="5099050"/>
          <p14:tracePt t="18768" x="7161213" y="5081588"/>
          <p14:tracePt t="18785" x="7608888" y="4946650"/>
          <p14:tracePt t="18802" x="7920038" y="4670425"/>
          <p14:tracePt t="18818" x="8161338" y="4268788"/>
          <p14:tracePt t="18835" x="8251825" y="3679825"/>
          <p14:tracePt t="18852" x="8251825" y="3170238"/>
          <p14:tracePt t="18868" x="8153400" y="2714625"/>
          <p14:tracePt t="18885" x="7974013" y="2347913"/>
          <p14:tracePt t="18902" x="7554913" y="1857375"/>
          <p14:tracePt t="18918" x="7242175" y="1652588"/>
          <p14:tracePt t="18935" x="6965950" y="1536700"/>
          <p14:tracePt t="18952" x="6724650" y="1482725"/>
          <p14:tracePt t="18968" x="6473825" y="1455738"/>
          <p14:tracePt t="18985" x="6296025" y="1455738"/>
          <p14:tracePt t="19002" x="6134100" y="1455738"/>
          <p14:tracePt t="19018" x="6018213" y="1455738"/>
          <p14:tracePt t="19035" x="5956300" y="1455738"/>
          <p14:tracePt t="19052" x="5894388" y="1490663"/>
          <p14:tracePt t="19068" x="5857875" y="1527175"/>
          <p14:tracePt t="19085" x="5848350" y="1589088"/>
          <p14:tracePt t="19102" x="5830888" y="1608138"/>
          <p14:tracePt t="46155" x="5830888" y="1616075"/>
          <p14:tracePt t="46178" x="5803900" y="1616075"/>
          <p14:tracePt t="46187" x="5741988" y="1608138"/>
          <p14:tracePt t="46195" x="5670550" y="1571625"/>
          <p14:tracePt t="46208" x="5589588" y="1536700"/>
          <p14:tracePt t="46225" x="5375275" y="1428750"/>
          <p14:tracePt t="46242" x="5170488" y="1312863"/>
          <p14:tracePt t="46258" x="4598988" y="1062038"/>
          <p14:tracePt t="46275" x="4313238" y="946150"/>
          <p14:tracePt t="46292" x="4133850" y="893763"/>
          <p14:tracePt t="46308" x="3946525" y="822325"/>
          <p14:tracePt t="46325" x="3813175" y="776288"/>
          <p14:tracePt t="46342" x="3714750" y="741363"/>
          <p14:tracePt t="46358" x="3616325" y="714375"/>
          <p14:tracePt t="46375" x="3571875" y="704850"/>
          <p14:tracePt t="46392" x="3500438" y="679450"/>
          <p14:tracePt t="46408" x="3438525" y="660400"/>
          <p14:tracePt t="46425" x="3330575" y="633413"/>
          <p14:tracePt t="46442" x="3197225" y="588963"/>
          <p14:tracePt t="46459" x="2928938" y="527050"/>
          <p14:tracePt t="46475" x="2724150" y="465138"/>
          <p14:tracePt t="46492" x="2562225" y="428625"/>
          <p14:tracePt t="46508" x="2438400" y="401638"/>
          <p14:tracePt t="46525" x="2312988" y="393700"/>
          <p14:tracePt t="46542" x="2214563" y="384175"/>
          <p14:tracePt t="46559" x="2116138" y="384175"/>
          <p14:tracePt t="46575" x="2062163" y="384175"/>
          <p14:tracePt t="46592" x="2009775" y="374650"/>
          <p14:tracePt t="46609" x="1965325" y="366713"/>
          <p14:tracePt t="46625" x="1928813" y="357188"/>
          <p14:tracePt t="46642" x="1884363" y="357188"/>
          <p14:tracePt t="46659" x="1822450" y="347663"/>
          <p14:tracePt t="46675" x="1785938" y="347663"/>
          <p14:tracePt t="46692" x="1758950" y="330200"/>
          <p14:tracePt t="46709" x="1751013" y="330200"/>
          <p14:tracePt t="46725" x="1741488" y="322263"/>
          <p14:tracePt t="46742" x="1724025" y="322263"/>
          <p14:tracePt t="46759" x="1704975" y="322263"/>
          <p14:tracePt t="46776" x="1687513" y="312738"/>
          <p14:tracePt t="46793" x="1679575" y="312738"/>
          <p14:tracePt t="46809" x="1660525" y="303213"/>
          <p14:tracePt t="46825" x="1643063" y="295275"/>
          <p14:tracePt t="46859" x="1608138" y="285750"/>
          <p14:tracePt t="46876" x="1608138" y="276225"/>
          <p14:tracePt t="46909" x="1589088" y="268288"/>
          <p14:tracePt t="46955" x="1571625" y="268288"/>
          <p14:tracePt t="46987" x="1562100" y="268288"/>
          <p14:tracePt t="47011" x="1544638" y="258763"/>
          <p14:tracePt t="47019" x="1536700" y="250825"/>
          <p14:tracePt t="47051" x="1527175" y="241300"/>
          <p14:tracePt t="48133" x="1455738" y="80963"/>
        </p14:tracePtLst>
      </p14:laserTraceLst>
    </p:ext>
  </p:extLs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2</Words>
  <Application>Microsoft Office PowerPoint</Application>
  <PresentationFormat>Ecrã Panorâmico</PresentationFormat>
  <Paragraphs>1</Paragraphs>
  <Slides>6</Slides>
  <Notes>0</Notes>
  <HiddenSlides>0</HiddenSlides>
  <MMClips>6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Kátia Susana Farias Dourado</dc:creator>
  <cp:lastModifiedBy>Kátia Susana Farias Dourado</cp:lastModifiedBy>
  <cp:revision>21</cp:revision>
  <dcterms:created xsi:type="dcterms:W3CDTF">2017-01-29T00:04:34Z</dcterms:created>
  <dcterms:modified xsi:type="dcterms:W3CDTF">2017-11-19T21:39:34Z</dcterms:modified>
</cp:coreProperties>
</file>